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78399895674f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91f42298a748f2"/>
  </p:sldMasterIdLst>
  <p:sldIdLst>
    <p:sldId xmlns:r="http://schemas.openxmlformats.org/officeDocument/2006/relationships" id="256" r:id="Rd935e38eda644b94"/>
    <p:sldId xmlns:r="http://schemas.openxmlformats.org/officeDocument/2006/relationships" id="257" r:id="Ra55111963afa44c6"/>
    <p:sldId xmlns:r="http://schemas.openxmlformats.org/officeDocument/2006/relationships" id="258" r:id="Re67e19b8e5414977"/>
    <p:sldId xmlns:r="http://schemas.openxmlformats.org/officeDocument/2006/relationships" id="259" r:id="Rcc299e37c97e43a0"/>
    <p:sldId xmlns:r="http://schemas.openxmlformats.org/officeDocument/2006/relationships" id="260" r:id="R766a197d6c1a4f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91f42298a748f2" /><Relationship Type="http://schemas.openxmlformats.org/officeDocument/2006/relationships/slide" Target="/ppt/slides/slide1.xml" Id="Rd935e38eda644b94" /><Relationship Type="http://schemas.openxmlformats.org/officeDocument/2006/relationships/slide" Target="/ppt/slides/slide2.xml" Id="Ra55111963afa44c6" /><Relationship Type="http://schemas.openxmlformats.org/officeDocument/2006/relationships/slide" Target="/ppt/slides/slide3.xml" Id="Re67e19b8e5414977" /><Relationship Type="http://schemas.openxmlformats.org/officeDocument/2006/relationships/slide" Target="/ppt/slides/slide4.xml" Id="Rcc299e37c97e43a0" /><Relationship Type="http://schemas.openxmlformats.org/officeDocument/2006/relationships/slide" Target="/ppt/slides/slide5.xml" Id="R766a197d6c1a4f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5c6bbe21d64e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2828690b7422a" /><Relationship Type="http://schemas.openxmlformats.org/officeDocument/2006/relationships/theme" Target="/ppt/slideMasters/theme/theme1.xml" Id="R0cf36a8d8ff943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d2828690b742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18562aeb143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7cbee7d5141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2445c5fa54e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2fe87cd2a46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a0def98e246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MP PENSJON PK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Lakkegata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48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firmapost@meipen.no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www.mppensjon.no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938 465 606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