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b332c49e8ab4d2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94b4368ac7044be"/>
  </p:sldMasterIdLst>
  <p:sldIdLst>
    <p:sldId xmlns:r="http://schemas.openxmlformats.org/officeDocument/2006/relationships" id="256" r:id="Rff53b73be22c41d1"/>
    <p:sldId xmlns:r="http://schemas.openxmlformats.org/officeDocument/2006/relationships" id="257" r:id="R9e23f2d88bdb4317"/>
    <p:sldId xmlns:r="http://schemas.openxmlformats.org/officeDocument/2006/relationships" id="258" r:id="R7cf1c5a24e824774"/>
    <p:sldId xmlns:r="http://schemas.openxmlformats.org/officeDocument/2006/relationships" id="259" r:id="R182c9218a32248ae"/>
    <p:sldId xmlns:r="http://schemas.openxmlformats.org/officeDocument/2006/relationships" id="260" r:id="Rb0ac90253f4a4d5f"/>
    <p:sldId xmlns:r="http://schemas.openxmlformats.org/officeDocument/2006/relationships" id="261" r:id="R10f9f840eead4e82"/>
    <p:sldId xmlns:r="http://schemas.openxmlformats.org/officeDocument/2006/relationships" id="262" r:id="Re32fb44546514cc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4b4368ac7044be" /><Relationship Type="http://schemas.openxmlformats.org/officeDocument/2006/relationships/slide" Target="/ppt/slides/slide1.xml" Id="Rff53b73be22c41d1" /><Relationship Type="http://schemas.openxmlformats.org/officeDocument/2006/relationships/slide" Target="/ppt/slides/slide2.xml" Id="R9e23f2d88bdb4317" /><Relationship Type="http://schemas.openxmlformats.org/officeDocument/2006/relationships/slide" Target="/ppt/slides/slide3.xml" Id="R7cf1c5a24e824774" /><Relationship Type="http://schemas.openxmlformats.org/officeDocument/2006/relationships/slide" Target="/ppt/slides/slide4.xml" Id="R182c9218a32248ae" /><Relationship Type="http://schemas.openxmlformats.org/officeDocument/2006/relationships/slide" Target="/ppt/slides/slide5.xml" Id="Rb0ac90253f4a4d5f" /><Relationship Type="http://schemas.openxmlformats.org/officeDocument/2006/relationships/slide" Target="/ppt/slides/slide6.xml" Id="R10f9f840eead4e82" /><Relationship Type="http://schemas.openxmlformats.org/officeDocument/2006/relationships/slide" Target="/ppt/slides/slide7.xml" Id="Re32fb44546514cc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ae71bcd5df411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3cf8792d23434e" /><Relationship Type="http://schemas.openxmlformats.org/officeDocument/2006/relationships/theme" Target="/ppt/slideMasters/theme/theme1.xml" Id="R873fded283814bc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33cf8792d23434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8cafce6a65479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e9b1b5d1d0434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5809aa282b4ef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b609509d5d4f8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b601422e7d47d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726e5248264c3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424170fad746a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SOHL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SOHL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SOHL AS ble etablert [år] og holder til i Kopervik.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SOHL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SOHL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SOHL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955 716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926 373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3 690 570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48 136 349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48 674 141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SOHL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GLENN LYNGSTAD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KENNETH LYNGSTAD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LINDA LYNGSTAD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SOHL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Nøttelivegen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4250 Kopervik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52 816188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938 458 499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SOHL AS</a:t>
            </a:r>
          </a:p>
        </p:txBody>
      </p:sp>
    </p:spTree>
  </p:cSld>
  <p:clrMapOvr>
    <a:masterClrMapping xmlns:a="http://schemas.openxmlformats.org/drawingml/2006/main"/>
  </p:clrMapOvr>
</p:sld>
</file>