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afb7a024c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3e3a753874e4f"/>
  </p:sldMasterIdLst>
  <p:sldIdLst>
    <p:sldId xmlns:r="http://schemas.openxmlformats.org/officeDocument/2006/relationships" id="256" r:id="Rf6d2c1aac79a46fb"/>
    <p:sldId xmlns:r="http://schemas.openxmlformats.org/officeDocument/2006/relationships" id="257" r:id="Rc8ca72c5dc284e8a"/>
    <p:sldId xmlns:r="http://schemas.openxmlformats.org/officeDocument/2006/relationships" id="258" r:id="Rf90b0c160fae44e4"/>
    <p:sldId xmlns:r="http://schemas.openxmlformats.org/officeDocument/2006/relationships" id="259" r:id="Re420afc7e74c438e"/>
    <p:sldId xmlns:r="http://schemas.openxmlformats.org/officeDocument/2006/relationships" id="260" r:id="R1316d7bb28474b36"/>
    <p:sldId xmlns:r="http://schemas.openxmlformats.org/officeDocument/2006/relationships" id="261" r:id="Rf0a906d296154f80"/>
    <p:sldId xmlns:r="http://schemas.openxmlformats.org/officeDocument/2006/relationships" id="262" r:id="R32b82d2019fc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3e3a753874e4f" /><Relationship Type="http://schemas.openxmlformats.org/officeDocument/2006/relationships/slide" Target="/ppt/slides/slide1.xml" Id="Rf6d2c1aac79a46fb" /><Relationship Type="http://schemas.openxmlformats.org/officeDocument/2006/relationships/slide" Target="/ppt/slides/slide2.xml" Id="Rc8ca72c5dc284e8a" /><Relationship Type="http://schemas.openxmlformats.org/officeDocument/2006/relationships/slide" Target="/ppt/slides/slide3.xml" Id="Rf90b0c160fae44e4" /><Relationship Type="http://schemas.openxmlformats.org/officeDocument/2006/relationships/slide" Target="/ppt/slides/slide4.xml" Id="Re420afc7e74c438e" /><Relationship Type="http://schemas.openxmlformats.org/officeDocument/2006/relationships/slide" Target="/ppt/slides/slide5.xml" Id="R1316d7bb28474b36" /><Relationship Type="http://schemas.openxmlformats.org/officeDocument/2006/relationships/slide" Target="/ppt/slides/slide6.xml" Id="Rf0a906d296154f80" /><Relationship Type="http://schemas.openxmlformats.org/officeDocument/2006/relationships/slide" Target="/ppt/slides/slide7.xml" Id="R32b82d2019fc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5152dc4b4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6deca4c54225" /><Relationship Type="http://schemas.openxmlformats.org/officeDocument/2006/relationships/theme" Target="/ppt/slideMasters/theme/theme1.xml" Id="R32ad16576dc7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e6deca4c5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bb8f668c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faa56c56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1f4ff43a3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aa4c8e50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7249de37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060d5cffb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5f72ec96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