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c364f3e00647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d54a28a2814439"/>
  </p:sldMasterIdLst>
  <p:sldIdLst>
    <p:sldId xmlns:r="http://schemas.openxmlformats.org/officeDocument/2006/relationships" id="256" r:id="Rb43f28c0d4f54e27"/>
    <p:sldId xmlns:r="http://schemas.openxmlformats.org/officeDocument/2006/relationships" id="257" r:id="R7811bae50f634f22"/>
    <p:sldId xmlns:r="http://schemas.openxmlformats.org/officeDocument/2006/relationships" id="258" r:id="Ref78bd5f0f7c4f3a"/>
    <p:sldId xmlns:r="http://schemas.openxmlformats.org/officeDocument/2006/relationships" id="259" r:id="R21ee731f54cb4d20"/>
    <p:sldId xmlns:r="http://schemas.openxmlformats.org/officeDocument/2006/relationships" id="260" r:id="R05c592de11374c7b"/>
    <p:sldId xmlns:r="http://schemas.openxmlformats.org/officeDocument/2006/relationships" id="261" r:id="Rd12e19f54c60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d54a28a2814439" /><Relationship Type="http://schemas.openxmlformats.org/officeDocument/2006/relationships/slide" Target="/ppt/slides/slide1.xml" Id="Rb43f28c0d4f54e27" /><Relationship Type="http://schemas.openxmlformats.org/officeDocument/2006/relationships/slide" Target="/ppt/slides/slide2.xml" Id="R7811bae50f634f22" /><Relationship Type="http://schemas.openxmlformats.org/officeDocument/2006/relationships/slide" Target="/ppt/slides/slide3.xml" Id="Ref78bd5f0f7c4f3a" /><Relationship Type="http://schemas.openxmlformats.org/officeDocument/2006/relationships/slide" Target="/ppt/slides/slide4.xml" Id="R21ee731f54cb4d20" /><Relationship Type="http://schemas.openxmlformats.org/officeDocument/2006/relationships/slide" Target="/ppt/slides/slide5.xml" Id="R05c592de11374c7b" /><Relationship Type="http://schemas.openxmlformats.org/officeDocument/2006/relationships/slide" Target="/ppt/slides/slide6.xml" Id="Rd12e19f54c60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a46697e5746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0e8c0ca9b4f3f" /><Relationship Type="http://schemas.openxmlformats.org/officeDocument/2006/relationships/theme" Target="/ppt/slideMasters/theme/theme1.xml" Id="R4f1cb0b732844a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90e8c0ca9b4f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70420d35b49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a26d849e046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62181f56e49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16fc29cae42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2e9f75c7748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f9335a8be4b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KATOLSKE BISPEDØMME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KATOLSKE BISPEDØMME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290 347 780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29 596 865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34 835 240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462 415 391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601 482 861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21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okb@katolsk.no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www.katolsk.no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938 431 744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