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1341f3676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ff81401f44d1e"/>
  </p:sldMasterIdLst>
  <p:sldIdLst>
    <p:sldId xmlns:r="http://schemas.openxmlformats.org/officeDocument/2006/relationships" id="256" r:id="Rdd07eb695f7048ed"/>
    <p:sldId xmlns:r="http://schemas.openxmlformats.org/officeDocument/2006/relationships" id="257" r:id="Rb96c4a2070034c7c"/>
    <p:sldId xmlns:r="http://schemas.openxmlformats.org/officeDocument/2006/relationships" id="258" r:id="R3f625a7deb8142c5"/>
    <p:sldId xmlns:r="http://schemas.openxmlformats.org/officeDocument/2006/relationships" id="259" r:id="Rbd921c0ae3094acd"/>
    <p:sldId xmlns:r="http://schemas.openxmlformats.org/officeDocument/2006/relationships" id="260" r:id="R0a6586b28bf84cf0"/>
    <p:sldId xmlns:r="http://schemas.openxmlformats.org/officeDocument/2006/relationships" id="261" r:id="Rd87f2a8b8fd84a16"/>
    <p:sldId xmlns:r="http://schemas.openxmlformats.org/officeDocument/2006/relationships" id="262" r:id="R6958c7c49331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ff81401f44d1e" /><Relationship Type="http://schemas.openxmlformats.org/officeDocument/2006/relationships/slide" Target="/ppt/slides/slide1.xml" Id="Rdd07eb695f7048ed" /><Relationship Type="http://schemas.openxmlformats.org/officeDocument/2006/relationships/slide" Target="/ppt/slides/slide2.xml" Id="Rb96c4a2070034c7c" /><Relationship Type="http://schemas.openxmlformats.org/officeDocument/2006/relationships/slide" Target="/ppt/slides/slide3.xml" Id="R3f625a7deb8142c5" /><Relationship Type="http://schemas.openxmlformats.org/officeDocument/2006/relationships/slide" Target="/ppt/slides/slide4.xml" Id="Rbd921c0ae3094acd" /><Relationship Type="http://schemas.openxmlformats.org/officeDocument/2006/relationships/slide" Target="/ppt/slides/slide5.xml" Id="R0a6586b28bf84cf0" /><Relationship Type="http://schemas.openxmlformats.org/officeDocument/2006/relationships/slide" Target="/ppt/slides/slide6.xml" Id="Rd87f2a8b8fd84a16" /><Relationship Type="http://schemas.openxmlformats.org/officeDocument/2006/relationships/slide" Target="/ppt/slides/slide7.xml" Id="R6958c7c49331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a25fe69d3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4f22f5e3e4572" /><Relationship Type="http://schemas.openxmlformats.org/officeDocument/2006/relationships/theme" Target="/ppt/slideMasters/theme/theme1.xml" Id="Refba23474166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4f22f5e3e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6dc30f9d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a93eed2c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2fdbd5e1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224e5183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086a320f40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be01db95f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e5b986ea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ERNST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48 893 436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