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027f32516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d41eea6ffb41f1"/>
  </p:sldMasterIdLst>
  <p:sldIdLst>
    <p:sldId xmlns:r="http://schemas.openxmlformats.org/officeDocument/2006/relationships" id="256" r:id="R9ac8a4d238ae425f"/>
    <p:sldId xmlns:r="http://schemas.openxmlformats.org/officeDocument/2006/relationships" id="257" r:id="R34917252178e4fa2"/>
    <p:sldId xmlns:r="http://schemas.openxmlformats.org/officeDocument/2006/relationships" id="258" r:id="R1f47ae902f034287"/>
    <p:sldId xmlns:r="http://schemas.openxmlformats.org/officeDocument/2006/relationships" id="259" r:id="R1370ac0878424a4a"/>
    <p:sldId xmlns:r="http://schemas.openxmlformats.org/officeDocument/2006/relationships" id="260" r:id="R0b5d6fa16e3a4762"/>
    <p:sldId xmlns:r="http://schemas.openxmlformats.org/officeDocument/2006/relationships" id="261" r:id="Ree0b7308b2b0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41eea6ffb41f1" /><Relationship Type="http://schemas.openxmlformats.org/officeDocument/2006/relationships/slide" Target="/ppt/slides/slide1.xml" Id="R9ac8a4d238ae425f" /><Relationship Type="http://schemas.openxmlformats.org/officeDocument/2006/relationships/slide" Target="/ppt/slides/slide2.xml" Id="R34917252178e4fa2" /><Relationship Type="http://schemas.openxmlformats.org/officeDocument/2006/relationships/slide" Target="/ppt/slides/slide3.xml" Id="R1f47ae902f034287" /><Relationship Type="http://schemas.openxmlformats.org/officeDocument/2006/relationships/slide" Target="/ppt/slides/slide4.xml" Id="R1370ac0878424a4a" /><Relationship Type="http://schemas.openxmlformats.org/officeDocument/2006/relationships/slide" Target="/ppt/slides/slide5.xml" Id="R0b5d6fa16e3a4762" /><Relationship Type="http://schemas.openxmlformats.org/officeDocument/2006/relationships/slide" Target="/ppt/slides/slide6.xml" Id="Ree0b7308b2b0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9970e198e49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84840848d4c07" /><Relationship Type="http://schemas.openxmlformats.org/officeDocument/2006/relationships/theme" Target="/ppt/slideMasters/theme/theme1.xml" Id="R97e095d090a8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84840848d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d78b6b70d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f44cae2545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2359a55f0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ef1c7eca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d4649e06c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1dd941fbf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CLARION HOTEL ERNST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ERNST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ERNST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ERNST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ERNST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ERNST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cl.ernst@choice.no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938 372 985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ERNST AS</a:t>
            </a:r>
          </a:p>
        </p:txBody>
      </p:sp>
    </p:spTree>
  </p:cSld>
  <p:clrMapOvr>
    <a:masterClrMapping xmlns:a="http://schemas.openxmlformats.org/drawingml/2006/main"/>
  </p:clrMapOvr>
</p:sld>
</file>