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03b7cd7d0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acdeb89eb4fee"/>
  </p:sldMasterIdLst>
  <p:sldIdLst>
    <p:sldId xmlns:r="http://schemas.openxmlformats.org/officeDocument/2006/relationships" id="256" r:id="R6bc83926de894d5b"/>
    <p:sldId xmlns:r="http://schemas.openxmlformats.org/officeDocument/2006/relationships" id="257" r:id="R6d2e3760968446dd"/>
    <p:sldId xmlns:r="http://schemas.openxmlformats.org/officeDocument/2006/relationships" id="258" r:id="Rad2cf2f1109c4ad5"/>
    <p:sldId xmlns:r="http://schemas.openxmlformats.org/officeDocument/2006/relationships" id="259" r:id="R7a592f9d7ee64856"/>
    <p:sldId xmlns:r="http://schemas.openxmlformats.org/officeDocument/2006/relationships" id="260" r:id="Rb13479ec315e43d8"/>
    <p:sldId xmlns:r="http://schemas.openxmlformats.org/officeDocument/2006/relationships" id="261" r:id="Rd1178c45039a4067"/>
    <p:sldId xmlns:r="http://schemas.openxmlformats.org/officeDocument/2006/relationships" id="262" r:id="Rbd810490e9c8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acdeb89eb4fee" /><Relationship Type="http://schemas.openxmlformats.org/officeDocument/2006/relationships/slide" Target="/ppt/slides/slide1.xml" Id="R6bc83926de894d5b" /><Relationship Type="http://schemas.openxmlformats.org/officeDocument/2006/relationships/slide" Target="/ppt/slides/slide2.xml" Id="R6d2e3760968446dd" /><Relationship Type="http://schemas.openxmlformats.org/officeDocument/2006/relationships/slide" Target="/ppt/slides/slide3.xml" Id="Rad2cf2f1109c4ad5" /><Relationship Type="http://schemas.openxmlformats.org/officeDocument/2006/relationships/slide" Target="/ppt/slides/slide4.xml" Id="R7a592f9d7ee64856" /><Relationship Type="http://schemas.openxmlformats.org/officeDocument/2006/relationships/slide" Target="/ppt/slides/slide5.xml" Id="Rb13479ec315e43d8" /><Relationship Type="http://schemas.openxmlformats.org/officeDocument/2006/relationships/slide" Target="/ppt/slides/slide6.xml" Id="Rd1178c45039a4067" /><Relationship Type="http://schemas.openxmlformats.org/officeDocument/2006/relationships/slide" Target="/ppt/slides/slide7.xml" Id="Rbd810490e9c8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548b026ba48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0c8d26da4237" /><Relationship Type="http://schemas.openxmlformats.org/officeDocument/2006/relationships/theme" Target="/ppt/slideMasters/theme/theme1.xml" Id="Rca168f8a5ade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d0c8d26da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ac059ebd2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bcf450abc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6dbdef654d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8f10e8a65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c27adfe5e42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b60215fb7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00256304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27 681 166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7 891 847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LILL-TONE ARONSEN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65 61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938 354 731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NORMAT AS</a:t>
            </a:r>
          </a:p>
        </p:txBody>
      </p:sp>
    </p:spTree>
  </p:cSld>
  <p:clrMapOvr>
    <a:masterClrMapping xmlns:a="http://schemas.openxmlformats.org/drawingml/2006/main"/>
  </p:clrMapOvr>
</p:sld>
</file>