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ef326bf0e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1095744064432"/>
  </p:sldMasterIdLst>
  <p:sldIdLst>
    <p:sldId xmlns:r="http://schemas.openxmlformats.org/officeDocument/2006/relationships" id="256" r:id="Rba136dcd02074a1b"/>
    <p:sldId xmlns:r="http://schemas.openxmlformats.org/officeDocument/2006/relationships" id="257" r:id="R582ea97918a0437e"/>
    <p:sldId xmlns:r="http://schemas.openxmlformats.org/officeDocument/2006/relationships" id="258" r:id="R88e0a4a2fbdd4ab9"/>
    <p:sldId xmlns:r="http://schemas.openxmlformats.org/officeDocument/2006/relationships" id="259" r:id="Reba070b67e474495"/>
    <p:sldId xmlns:r="http://schemas.openxmlformats.org/officeDocument/2006/relationships" id="260" r:id="R9f7eb013942842cf"/>
    <p:sldId xmlns:r="http://schemas.openxmlformats.org/officeDocument/2006/relationships" id="261" r:id="R7564513a14fa4189"/>
    <p:sldId xmlns:r="http://schemas.openxmlformats.org/officeDocument/2006/relationships" id="262" r:id="R118bfb84acb7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1095744064432" /><Relationship Type="http://schemas.openxmlformats.org/officeDocument/2006/relationships/slide" Target="/ppt/slides/slide1.xml" Id="Rba136dcd02074a1b" /><Relationship Type="http://schemas.openxmlformats.org/officeDocument/2006/relationships/slide" Target="/ppt/slides/slide2.xml" Id="R582ea97918a0437e" /><Relationship Type="http://schemas.openxmlformats.org/officeDocument/2006/relationships/slide" Target="/ppt/slides/slide3.xml" Id="R88e0a4a2fbdd4ab9" /><Relationship Type="http://schemas.openxmlformats.org/officeDocument/2006/relationships/slide" Target="/ppt/slides/slide4.xml" Id="Reba070b67e474495" /><Relationship Type="http://schemas.openxmlformats.org/officeDocument/2006/relationships/slide" Target="/ppt/slides/slide5.xml" Id="R9f7eb013942842cf" /><Relationship Type="http://schemas.openxmlformats.org/officeDocument/2006/relationships/slide" Target="/ppt/slides/slide6.xml" Id="R7564513a14fa4189" /><Relationship Type="http://schemas.openxmlformats.org/officeDocument/2006/relationships/slide" Target="/ppt/slides/slide7.xml" Id="R118bfb84acb7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b1dcc1bc7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0b4c18d74433" /><Relationship Type="http://schemas.openxmlformats.org/officeDocument/2006/relationships/theme" Target="/ppt/slideMasters/theme/theme1.xml" Id="R4795d7cffc4f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f0b4c18d7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85fb465d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1f61738d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0a746a0f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e27a6f85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b3fd0833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a06ee619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287c60b23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