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182a3e769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f3c10230044f2"/>
  </p:sldMasterIdLst>
  <p:sldIdLst>
    <p:sldId xmlns:r="http://schemas.openxmlformats.org/officeDocument/2006/relationships" id="256" r:id="Re07461de795f4483"/>
    <p:sldId xmlns:r="http://schemas.openxmlformats.org/officeDocument/2006/relationships" id="257" r:id="R5dc46ce844aa41c7"/>
    <p:sldId xmlns:r="http://schemas.openxmlformats.org/officeDocument/2006/relationships" id="258" r:id="R4e0ca80b097a4f43"/>
    <p:sldId xmlns:r="http://schemas.openxmlformats.org/officeDocument/2006/relationships" id="259" r:id="Rec1abe23bbe74130"/>
    <p:sldId xmlns:r="http://schemas.openxmlformats.org/officeDocument/2006/relationships" id="260" r:id="Rfd524fde40f442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f3c10230044f2" /><Relationship Type="http://schemas.openxmlformats.org/officeDocument/2006/relationships/slide" Target="/ppt/slides/slide1.xml" Id="Re07461de795f4483" /><Relationship Type="http://schemas.openxmlformats.org/officeDocument/2006/relationships/slide" Target="/ppt/slides/slide2.xml" Id="R5dc46ce844aa41c7" /><Relationship Type="http://schemas.openxmlformats.org/officeDocument/2006/relationships/slide" Target="/ppt/slides/slide3.xml" Id="R4e0ca80b097a4f43" /><Relationship Type="http://schemas.openxmlformats.org/officeDocument/2006/relationships/slide" Target="/ppt/slides/slide4.xml" Id="Rec1abe23bbe74130" /><Relationship Type="http://schemas.openxmlformats.org/officeDocument/2006/relationships/slide" Target="/ppt/slides/slide5.xml" Id="Rfd524fde40f442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e6dd567a9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41ee7b1ce433a" /><Relationship Type="http://schemas.openxmlformats.org/officeDocument/2006/relationships/theme" Target="/ppt/slideMasters/theme/theme1.xml" Id="R9c9ebdeaa9a9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341ee7b1ce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d0b080b4f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101a3abf3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625beb434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ff555e7184d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d54c586b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