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773b7e345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edc6a389c4d01"/>
  </p:sldMasterIdLst>
  <p:sldIdLst>
    <p:sldId xmlns:r="http://schemas.openxmlformats.org/officeDocument/2006/relationships" id="256" r:id="R5cd40b00389644c8"/>
    <p:sldId xmlns:r="http://schemas.openxmlformats.org/officeDocument/2006/relationships" id="257" r:id="R842b28e1678b48e3"/>
    <p:sldId xmlns:r="http://schemas.openxmlformats.org/officeDocument/2006/relationships" id="258" r:id="R2ceda1b24be3457d"/>
    <p:sldId xmlns:r="http://schemas.openxmlformats.org/officeDocument/2006/relationships" id="259" r:id="Re541fc2b4dd24a9e"/>
    <p:sldId xmlns:r="http://schemas.openxmlformats.org/officeDocument/2006/relationships" id="260" r:id="R842249aa78b34333"/>
    <p:sldId xmlns:r="http://schemas.openxmlformats.org/officeDocument/2006/relationships" id="261" r:id="R961d1a5fd3114497"/>
    <p:sldId xmlns:r="http://schemas.openxmlformats.org/officeDocument/2006/relationships" id="262" r:id="R7b702518e8e8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edc6a389c4d01" /><Relationship Type="http://schemas.openxmlformats.org/officeDocument/2006/relationships/slide" Target="/ppt/slides/slide1.xml" Id="R5cd40b00389644c8" /><Relationship Type="http://schemas.openxmlformats.org/officeDocument/2006/relationships/slide" Target="/ppt/slides/slide2.xml" Id="R842b28e1678b48e3" /><Relationship Type="http://schemas.openxmlformats.org/officeDocument/2006/relationships/slide" Target="/ppt/slides/slide3.xml" Id="R2ceda1b24be3457d" /><Relationship Type="http://schemas.openxmlformats.org/officeDocument/2006/relationships/slide" Target="/ppt/slides/slide4.xml" Id="Re541fc2b4dd24a9e" /><Relationship Type="http://schemas.openxmlformats.org/officeDocument/2006/relationships/slide" Target="/ppt/slides/slide5.xml" Id="R842249aa78b34333" /><Relationship Type="http://schemas.openxmlformats.org/officeDocument/2006/relationships/slide" Target="/ppt/slides/slide6.xml" Id="R961d1a5fd3114497" /><Relationship Type="http://schemas.openxmlformats.org/officeDocument/2006/relationships/slide" Target="/ppt/slides/slide7.xml" Id="R7b702518e8e8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f5c8cb2fb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0be8792ed4ea6" /><Relationship Type="http://schemas.openxmlformats.org/officeDocument/2006/relationships/theme" Target="/ppt/slideMasters/theme/theme1.xml" Id="Rd67be07c6a83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0be8792ed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27bb76ed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5b014a733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3df94b3cf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6111ca6b3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0ddead6b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561cfe95848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171c6409c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 K ANDERSEN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K ANDERSEN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2 128 426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8 788 207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9 137 183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KRISTIAN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Folkvangveien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22211010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938 054 452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K ANDERSEN AS</a:t>
            </a:r>
          </a:p>
        </p:txBody>
      </p:sp>
    </p:spTree>
  </p:cSld>
  <p:clrMapOvr>
    <a:masterClrMapping xmlns:a="http://schemas.openxmlformats.org/drawingml/2006/main"/>
  </p:clrMapOvr>
</p:sld>
</file>