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2875a38f8e48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4ed6349d849ce"/>
  </p:sldMasterIdLst>
  <p:sldIdLst>
    <p:sldId xmlns:r="http://schemas.openxmlformats.org/officeDocument/2006/relationships" id="256" r:id="R0e5f9cc6ef48448b"/>
    <p:sldId xmlns:r="http://schemas.openxmlformats.org/officeDocument/2006/relationships" id="257" r:id="R033cd06cb6a24632"/>
    <p:sldId xmlns:r="http://schemas.openxmlformats.org/officeDocument/2006/relationships" id="258" r:id="Re7fc6b4a397e4065"/>
    <p:sldId xmlns:r="http://schemas.openxmlformats.org/officeDocument/2006/relationships" id="259" r:id="R3fa76b66119241a2"/>
    <p:sldId xmlns:r="http://schemas.openxmlformats.org/officeDocument/2006/relationships" id="260" r:id="R92a712aee2da423e"/>
    <p:sldId xmlns:r="http://schemas.openxmlformats.org/officeDocument/2006/relationships" id="261" r:id="R7528a95e856e40d5"/>
    <p:sldId xmlns:r="http://schemas.openxmlformats.org/officeDocument/2006/relationships" id="262" r:id="Ra2cf31a00a214f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4ed6349d849ce" /><Relationship Type="http://schemas.openxmlformats.org/officeDocument/2006/relationships/slide" Target="/ppt/slides/slide1.xml" Id="R0e5f9cc6ef48448b" /><Relationship Type="http://schemas.openxmlformats.org/officeDocument/2006/relationships/slide" Target="/ppt/slides/slide2.xml" Id="R033cd06cb6a24632" /><Relationship Type="http://schemas.openxmlformats.org/officeDocument/2006/relationships/slide" Target="/ppt/slides/slide3.xml" Id="Re7fc6b4a397e4065" /><Relationship Type="http://schemas.openxmlformats.org/officeDocument/2006/relationships/slide" Target="/ppt/slides/slide4.xml" Id="R3fa76b66119241a2" /><Relationship Type="http://schemas.openxmlformats.org/officeDocument/2006/relationships/slide" Target="/ppt/slides/slide5.xml" Id="R92a712aee2da423e" /><Relationship Type="http://schemas.openxmlformats.org/officeDocument/2006/relationships/slide" Target="/ppt/slides/slide6.xml" Id="R7528a95e856e40d5" /><Relationship Type="http://schemas.openxmlformats.org/officeDocument/2006/relationships/slide" Target="/ppt/slides/slide7.xml" Id="Ra2cf31a00a214f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37331f21f49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22437571b48c3" /><Relationship Type="http://schemas.openxmlformats.org/officeDocument/2006/relationships/theme" Target="/ppt/slideMasters/theme/theme1.xml" Id="R33192d8a7e23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22437571b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80b72c8a148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516b21b20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26256b58c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f288a0f68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057aad11647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7cd7989dc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40ffb70e5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845 657 000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7 478 403 000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19 076 608 000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THON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938 050 287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