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2c8083a5c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f2cc936334ac3"/>
  </p:sldMasterIdLst>
  <p:sldIdLst>
    <p:sldId xmlns:r="http://schemas.openxmlformats.org/officeDocument/2006/relationships" id="256" r:id="Rb22c22ee35ab4242"/>
    <p:sldId xmlns:r="http://schemas.openxmlformats.org/officeDocument/2006/relationships" id="257" r:id="Re951781973fb4d88"/>
    <p:sldId xmlns:r="http://schemas.openxmlformats.org/officeDocument/2006/relationships" id="258" r:id="R60e2f5053bb84c36"/>
    <p:sldId xmlns:r="http://schemas.openxmlformats.org/officeDocument/2006/relationships" id="259" r:id="R705238e0443a4bc5"/>
    <p:sldId xmlns:r="http://schemas.openxmlformats.org/officeDocument/2006/relationships" id="260" r:id="Rf63d175325db46e7"/>
    <p:sldId xmlns:r="http://schemas.openxmlformats.org/officeDocument/2006/relationships" id="261" r:id="Rc6366206abb240cd"/>
    <p:sldId xmlns:r="http://schemas.openxmlformats.org/officeDocument/2006/relationships" id="262" r:id="R4ece0f74e252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f2cc936334ac3" /><Relationship Type="http://schemas.openxmlformats.org/officeDocument/2006/relationships/slide" Target="/ppt/slides/slide1.xml" Id="Rb22c22ee35ab4242" /><Relationship Type="http://schemas.openxmlformats.org/officeDocument/2006/relationships/slide" Target="/ppt/slides/slide2.xml" Id="Re951781973fb4d88" /><Relationship Type="http://schemas.openxmlformats.org/officeDocument/2006/relationships/slide" Target="/ppt/slides/slide3.xml" Id="R60e2f5053bb84c36" /><Relationship Type="http://schemas.openxmlformats.org/officeDocument/2006/relationships/slide" Target="/ppt/slides/slide4.xml" Id="R705238e0443a4bc5" /><Relationship Type="http://schemas.openxmlformats.org/officeDocument/2006/relationships/slide" Target="/ppt/slides/slide5.xml" Id="Rf63d175325db46e7" /><Relationship Type="http://schemas.openxmlformats.org/officeDocument/2006/relationships/slide" Target="/ppt/slides/slide6.xml" Id="Rc6366206abb240cd" /><Relationship Type="http://schemas.openxmlformats.org/officeDocument/2006/relationships/slide" Target="/ppt/slides/slide7.xml" Id="R4ece0f74e252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5ce0de1a7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1f6a8e239489a" /><Relationship Type="http://schemas.openxmlformats.org/officeDocument/2006/relationships/theme" Target="/ppt/slideMasters/theme/theme1.xml" Id="Rc704b0f9919f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1f6a8e239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c4185de1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8a63bfb9f4c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34cf5a9e3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113c0c6db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6758e0f7b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ef765bf8d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08f2f0a04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HAHV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HELGE ANTON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