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8717bda8a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0aeba2a354bce"/>
  </p:sldMasterIdLst>
  <p:sldIdLst>
    <p:sldId xmlns:r="http://schemas.openxmlformats.org/officeDocument/2006/relationships" id="256" r:id="R80bfb129ffcb4e04"/>
    <p:sldId xmlns:r="http://schemas.openxmlformats.org/officeDocument/2006/relationships" id="257" r:id="Re5810d8b09a048fd"/>
    <p:sldId xmlns:r="http://schemas.openxmlformats.org/officeDocument/2006/relationships" id="258" r:id="R9082af79139446f9"/>
    <p:sldId xmlns:r="http://schemas.openxmlformats.org/officeDocument/2006/relationships" id="259" r:id="R4615cbe1c9944c19"/>
    <p:sldId xmlns:r="http://schemas.openxmlformats.org/officeDocument/2006/relationships" id="260" r:id="Rf664b4f5f096420d"/>
    <p:sldId xmlns:r="http://schemas.openxmlformats.org/officeDocument/2006/relationships" id="261" r:id="R0cdda687600c4ef3"/>
    <p:sldId xmlns:r="http://schemas.openxmlformats.org/officeDocument/2006/relationships" id="262" r:id="R1c0efa5576d5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0aeba2a354bce" /><Relationship Type="http://schemas.openxmlformats.org/officeDocument/2006/relationships/slide" Target="/ppt/slides/slide1.xml" Id="R80bfb129ffcb4e04" /><Relationship Type="http://schemas.openxmlformats.org/officeDocument/2006/relationships/slide" Target="/ppt/slides/slide2.xml" Id="Re5810d8b09a048fd" /><Relationship Type="http://schemas.openxmlformats.org/officeDocument/2006/relationships/slide" Target="/ppt/slides/slide3.xml" Id="R9082af79139446f9" /><Relationship Type="http://schemas.openxmlformats.org/officeDocument/2006/relationships/slide" Target="/ppt/slides/slide4.xml" Id="R4615cbe1c9944c19" /><Relationship Type="http://schemas.openxmlformats.org/officeDocument/2006/relationships/slide" Target="/ppt/slides/slide5.xml" Id="Rf664b4f5f096420d" /><Relationship Type="http://schemas.openxmlformats.org/officeDocument/2006/relationships/slide" Target="/ppt/slides/slide6.xml" Id="R0cdda687600c4ef3" /><Relationship Type="http://schemas.openxmlformats.org/officeDocument/2006/relationships/slide" Target="/ppt/slides/slide7.xml" Id="R1c0efa5576d5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60a586d9e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f7a2785e497f" /><Relationship Type="http://schemas.openxmlformats.org/officeDocument/2006/relationships/theme" Target="/ppt/slideMasters/theme/theme1.xml" Id="Rc7ece3bd4fc8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8f7a2785e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1e09587b6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4e2593ac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8a0e8cab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a578f213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9c1c53730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56040553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5ae1788c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