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b05905348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162f241f548d2"/>
  </p:sldMasterIdLst>
  <p:sldIdLst>
    <p:sldId xmlns:r="http://schemas.openxmlformats.org/officeDocument/2006/relationships" id="256" r:id="R992e807dfb794d65"/>
    <p:sldId xmlns:r="http://schemas.openxmlformats.org/officeDocument/2006/relationships" id="257" r:id="Rdd326e0474eb4fc2"/>
    <p:sldId xmlns:r="http://schemas.openxmlformats.org/officeDocument/2006/relationships" id="258" r:id="R6c734f74dbf940e2"/>
    <p:sldId xmlns:r="http://schemas.openxmlformats.org/officeDocument/2006/relationships" id="259" r:id="Rc3d14f4e6ff240cb"/>
    <p:sldId xmlns:r="http://schemas.openxmlformats.org/officeDocument/2006/relationships" id="260" r:id="Ref443bfb50584182"/>
    <p:sldId xmlns:r="http://schemas.openxmlformats.org/officeDocument/2006/relationships" id="261" r:id="R404fd735eea4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162f241f548d2" /><Relationship Type="http://schemas.openxmlformats.org/officeDocument/2006/relationships/slide" Target="/ppt/slides/slide1.xml" Id="R992e807dfb794d65" /><Relationship Type="http://schemas.openxmlformats.org/officeDocument/2006/relationships/slide" Target="/ppt/slides/slide2.xml" Id="Rdd326e0474eb4fc2" /><Relationship Type="http://schemas.openxmlformats.org/officeDocument/2006/relationships/slide" Target="/ppt/slides/slide3.xml" Id="R6c734f74dbf940e2" /><Relationship Type="http://schemas.openxmlformats.org/officeDocument/2006/relationships/slide" Target="/ppt/slides/slide4.xml" Id="Rc3d14f4e6ff240cb" /><Relationship Type="http://schemas.openxmlformats.org/officeDocument/2006/relationships/slide" Target="/ppt/slides/slide5.xml" Id="Ref443bfb50584182" /><Relationship Type="http://schemas.openxmlformats.org/officeDocument/2006/relationships/slide" Target="/ppt/slides/slide6.xml" Id="R404fd735eea4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114454a4c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85b9fefc4132" /><Relationship Type="http://schemas.openxmlformats.org/officeDocument/2006/relationships/theme" Target="/ppt/slideMasters/theme/theme1.xml" Id="R87d9ad3e1c8c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f85b9fefc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ae0b36a4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9a62fd685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501e03bf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ff0158a4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f317ef46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bc3a5b223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