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962a86495540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bbdd2c86b84ae0"/>
  </p:sldMasterIdLst>
  <p:sldIdLst>
    <p:sldId xmlns:r="http://schemas.openxmlformats.org/officeDocument/2006/relationships" id="256" r:id="R874830a0e0f949b6"/>
    <p:sldId xmlns:r="http://schemas.openxmlformats.org/officeDocument/2006/relationships" id="257" r:id="R3070ea73332046fb"/>
    <p:sldId xmlns:r="http://schemas.openxmlformats.org/officeDocument/2006/relationships" id="258" r:id="R2c7a788e3be940b6"/>
    <p:sldId xmlns:r="http://schemas.openxmlformats.org/officeDocument/2006/relationships" id="259" r:id="Raff3de016c3a4016"/>
    <p:sldId xmlns:r="http://schemas.openxmlformats.org/officeDocument/2006/relationships" id="260" r:id="R68ae2ab2319b451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bbdd2c86b84ae0" /><Relationship Type="http://schemas.openxmlformats.org/officeDocument/2006/relationships/slide" Target="/ppt/slides/slide1.xml" Id="R874830a0e0f949b6" /><Relationship Type="http://schemas.openxmlformats.org/officeDocument/2006/relationships/slide" Target="/ppt/slides/slide2.xml" Id="R3070ea73332046fb" /><Relationship Type="http://schemas.openxmlformats.org/officeDocument/2006/relationships/slide" Target="/ppt/slides/slide3.xml" Id="R2c7a788e3be940b6" /><Relationship Type="http://schemas.openxmlformats.org/officeDocument/2006/relationships/slide" Target="/ppt/slides/slide4.xml" Id="Raff3de016c3a4016" /><Relationship Type="http://schemas.openxmlformats.org/officeDocument/2006/relationships/slide" Target="/ppt/slides/slide5.xml" Id="R68ae2ab2319b451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0bb318e7e646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02dca5bbc4484" /><Relationship Type="http://schemas.openxmlformats.org/officeDocument/2006/relationships/theme" Target="/ppt/slideMasters/theme/theme1.xml" Id="Rad149851438245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602dca5bbc44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1420856df4bd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66c91b52e44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533a31afa4cc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878180e2bd4d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6feedc18a483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SPAREBANKEN NARVIK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NARVIK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SPAREBANKEN NARVIK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NARVIK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NARVIK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NARVIK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Kongens gate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8514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91 11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937 903 979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NARVIK</a:t>
            </a:r>
          </a:p>
        </p:txBody>
      </p:sp>
    </p:spTree>
  </p:cSld>
  <p:clrMapOvr>
    <a:masterClrMapping xmlns:a="http://schemas.openxmlformats.org/drawingml/2006/main"/>
  </p:clrMapOvr>
</p:sld>
</file>