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0d6d5c854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d77e7efa34d48"/>
  </p:sldMasterIdLst>
  <p:sldIdLst>
    <p:sldId xmlns:r="http://schemas.openxmlformats.org/officeDocument/2006/relationships" id="256" r:id="R547d0139ec1946e9"/>
    <p:sldId xmlns:r="http://schemas.openxmlformats.org/officeDocument/2006/relationships" id="257" r:id="Rcc96c0dc79d245c2"/>
    <p:sldId xmlns:r="http://schemas.openxmlformats.org/officeDocument/2006/relationships" id="258" r:id="Rbad526e8d7c54550"/>
    <p:sldId xmlns:r="http://schemas.openxmlformats.org/officeDocument/2006/relationships" id="259" r:id="R83535d74f0924a65"/>
    <p:sldId xmlns:r="http://schemas.openxmlformats.org/officeDocument/2006/relationships" id="260" r:id="R27bc2ea6c36447eb"/>
    <p:sldId xmlns:r="http://schemas.openxmlformats.org/officeDocument/2006/relationships" id="261" r:id="Re0bc32ea09c44a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d77e7efa34d48" /><Relationship Type="http://schemas.openxmlformats.org/officeDocument/2006/relationships/slide" Target="/ppt/slides/slide1.xml" Id="R547d0139ec1946e9" /><Relationship Type="http://schemas.openxmlformats.org/officeDocument/2006/relationships/slide" Target="/ppt/slides/slide2.xml" Id="Rcc96c0dc79d245c2" /><Relationship Type="http://schemas.openxmlformats.org/officeDocument/2006/relationships/slide" Target="/ppt/slides/slide3.xml" Id="Rbad526e8d7c54550" /><Relationship Type="http://schemas.openxmlformats.org/officeDocument/2006/relationships/slide" Target="/ppt/slides/slide4.xml" Id="R83535d74f0924a65" /><Relationship Type="http://schemas.openxmlformats.org/officeDocument/2006/relationships/slide" Target="/ppt/slides/slide5.xml" Id="R27bc2ea6c36447eb" /><Relationship Type="http://schemas.openxmlformats.org/officeDocument/2006/relationships/slide" Target="/ppt/slides/slide6.xml" Id="Re0bc32ea09c44a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5b2c7c9d7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2ba88a9cf4cbf" /><Relationship Type="http://schemas.openxmlformats.org/officeDocument/2006/relationships/theme" Target="/ppt/slideMasters/theme/theme1.xml" Id="R7c2e8adc0cfa4d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2ba88a9cf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80d480b98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35ecd69a546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7f9b8d3a1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f1885429144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54b009425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0ac00e3a5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AASEN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AASEN SPAREBANK ble etablert [år] og holder til i 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SNOTA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EGGEN HOLDING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SKIVE INVEST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 FOR 3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SOH INVEST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7630 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08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post@aasen-sparebank.no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www.aasen-sparebank.no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937 903 502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SPAREBANK</a:t>
            </a:r>
          </a:p>
        </p:txBody>
      </p:sp>
    </p:spTree>
  </p:cSld>
  <p:clrMapOvr>
    <a:masterClrMapping xmlns:a="http://schemas.openxmlformats.org/drawingml/2006/main"/>
  </p:clrMapOvr>
</p:sld>
</file>