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51b55048045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06ddd686e4014"/>
  </p:sldMasterIdLst>
  <p:sldIdLst>
    <p:sldId xmlns:r="http://schemas.openxmlformats.org/officeDocument/2006/relationships" id="256" r:id="Ref93efd1a2ed4dce"/>
    <p:sldId xmlns:r="http://schemas.openxmlformats.org/officeDocument/2006/relationships" id="257" r:id="R04c72b5fba614aff"/>
    <p:sldId xmlns:r="http://schemas.openxmlformats.org/officeDocument/2006/relationships" id="258" r:id="Rc087715c4c9344b2"/>
    <p:sldId xmlns:r="http://schemas.openxmlformats.org/officeDocument/2006/relationships" id="259" r:id="Rcd017aab3ae04fd9"/>
    <p:sldId xmlns:r="http://schemas.openxmlformats.org/officeDocument/2006/relationships" id="260" r:id="R2d12f04ed6154d29"/>
    <p:sldId xmlns:r="http://schemas.openxmlformats.org/officeDocument/2006/relationships" id="261" r:id="R2d6677033f2e42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06ddd686e4014" /><Relationship Type="http://schemas.openxmlformats.org/officeDocument/2006/relationships/slide" Target="/ppt/slides/slide1.xml" Id="Ref93efd1a2ed4dce" /><Relationship Type="http://schemas.openxmlformats.org/officeDocument/2006/relationships/slide" Target="/ppt/slides/slide2.xml" Id="R04c72b5fba614aff" /><Relationship Type="http://schemas.openxmlformats.org/officeDocument/2006/relationships/slide" Target="/ppt/slides/slide3.xml" Id="Rc087715c4c9344b2" /><Relationship Type="http://schemas.openxmlformats.org/officeDocument/2006/relationships/slide" Target="/ppt/slides/slide4.xml" Id="Rcd017aab3ae04fd9" /><Relationship Type="http://schemas.openxmlformats.org/officeDocument/2006/relationships/slide" Target="/ppt/slides/slide5.xml" Id="R2d12f04ed6154d29" /><Relationship Type="http://schemas.openxmlformats.org/officeDocument/2006/relationships/slide" Target="/ppt/slides/slide6.xml" Id="R2d6677033f2e42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5777ae83746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2389eda1b4b52" /><Relationship Type="http://schemas.openxmlformats.org/officeDocument/2006/relationships/theme" Target="/ppt/slideMasters/theme/theme1.xml" Id="R4f47fbcf92124b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52389eda1b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61de74d65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8591bcd48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c4bd8cc04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58253ce244e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8ad0fb5374b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113fc065642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TRØNDELAG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TRØNDELAG SPAREBANK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HEMNE SPAREBANK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ÅFJORD SPAREBANK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KOMMUNE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SÆTHER AS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LERNES HOLDING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Yrjars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post@trondelagsparebank.no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www.trondelagsparebank.no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937 902 174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