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2dc306452f4c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96ff96186d49f7"/>
  </p:sldMasterIdLst>
  <p:sldIdLst>
    <p:sldId xmlns:r="http://schemas.openxmlformats.org/officeDocument/2006/relationships" id="256" r:id="Rbce1c629e50c4a14"/>
    <p:sldId xmlns:r="http://schemas.openxmlformats.org/officeDocument/2006/relationships" id="257" r:id="Rf0929603618149d6"/>
    <p:sldId xmlns:r="http://schemas.openxmlformats.org/officeDocument/2006/relationships" id="258" r:id="R3807560ae6b6404b"/>
    <p:sldId xmlns:r="http://schemas.openxmlformats.org/officeDocument/2006/relationships" id="259" r:id="R6d740a491e8942ca"/>
    <p:sldId xmlns:r="http://schemas.openxmlformats.org/officeDocument/2006/relationships" id="260" r:id="R137ef82d971846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6ff96186d49f7" /><Relationship Type="http://schemas.openxmlformats.org/officeDocument/2006/relationships/slide" Target="/ppt/slides/slide1.xml" Id="Rbce1c629e50c4a14" /><Relationship Type="http://schemas.openxmlformats.org/officeDocument/2006/relationships/slide" Target="/ppt/slides/slide2.xml" Id="Rf0929603618149d6" /><Relationship Type="http://schemas.openxmlformats.org/officeDocument/2006/relationships/slide" Target="/ppt/slides/slide3.xml" Id="R3807560ae6b6404b" /><Relationship Type="http://schemas.openxmlformats.org/officeDocument/2006/relationships/slide" Target="/ppt/slides/slide4.xml" Id="R6d740a491e8942ca" /><Relationship Type="http://schemas.openxmlformats.org/officeDocument/2006/relationships/slide" Target="/ppt/slides/slide5.xml" Id="R137ef82d971846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e322cfdb54b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5533b55ea481b" /><Relationship Type="http://schemas.openxmlformats.org/officeDocument/2006/relationships/theme" Target="/ppt/slideMasters/theme/theme1.xml" Id="R37ecf7cc45f048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5533b55ea48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4ed79c58d44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3ac2151e943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aba97795d42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8bb5f982840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746a1c3cd42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BJUGN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BJUGN SPAREBANK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Nebbs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post@bjugn-sparebank.no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www.bjugn-sparebank.no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BJUGN SPAREBANK</a:t>
            </a:r>
          </a:p>
        </p:txBody>
      </p:sp>
    </p:spTree>
  </p:cSld>
  <p:clrMapOvr>
    <a:masterClrMapping xmlns:a="http://schemas.openxmlformats.org/drawingml/2006/main"/>
  </p:clrMapOvr>
</p:sld>
</file>