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e4e5fa12b146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b6e3cbea48443f"/>
  </p:sldMasterIdLst>
  <p:sldIdLst>
    <p:sldId xmlns:r="http://schemas.openxmlformats.org/officeDocument/2006/relationships" id="256" r:id="Rffc96bdb0d334d5b"/>
    <p:sldId xmlns:r="http://schemas.openxmlformats.org/officeDocument/2006/relationships" id="257" r:id="R4a53f9a416594175"/>
    <p:sldId xmlns:r="http://schemas.openxmlformats.org/officeDocument/2006/relationships" id="258" r:id="R05fb606a26264d99"/>
    <p:sldId xmlns:r="http://schemas.openxmlformats.org/officeDocument/2006/relationships" id="259" r:id="Rbb3619dfefcf49df"/>
    <p:sldId xmlns:r="http://schemas.openxmlformats.org/officeDocument/2006/relationships" id="260" r:id="R015f7453052c47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6e3cbea48443f" /><Relationship Type="http://schemas.openxmlformats.org/officeDocument/2006/relationships/slide" Target="/ppt/slides/slide1.xml" Id="Rffc96bdb0d334d5b" /><Relationship Type="http://schemas.openxmlformats.org/officeDocument/2006/relationships/slide" Target="/ppt/slides/slide2.xml" Id="R4a53f9a416594175" /><Relationship Type="http://schemas.openxmlformats.org/officeDocument/2006/relationships/slide" Target="/ppt/slides/slide3.xml" Id="R05fb606a26264d99" /><Relationship Type="http://schemas.openxmlformats.org/officeDocument/2006/relationships/slide" Target="/ppt/slides/slide4.xml" Id="Rbb3619dfefcf49df" /><Relationship Type="http://schemas.openxmlformats.org/officeDocument/2006/relationships/slide" Target="/ppt/slides/slide5.xml" Id="R015f7453052c47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d211e8cc74d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39835c40549f7" /><Relationship Type="http://schemas.openxmlformats.org/officeDocument/2006/relationships/theme" Target="/ppt/slideMasters/theme/theme1.xml" Id="Rf767d4096fef4f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639835c40549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4aca3e69c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fe797562f41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833ee8bd8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eaba8f91d44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b2ea32cdd47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OPDALS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OPDALS SPAREBANK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post@oppdalsbanken.no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www.oppdalsbanken.no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