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a613abf2d544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37bc88a75542bd"/>
  </p:sldMasterIdLst>
  <p:sldIdLst>
    <p:sldId xmlns:r="http://schemas.openxmlformats.org/officeDocument/2006/relationships" id="256" r:id="R91c8f401c4064e71"/>
    <p:sldId xmlns:r="http://schemas.openxmlformats.org/officeDocument/2006/relationships" id="257" r:id="R6a632cdd2d6f4bff"/>
    <p:sldId xmlns:r="http://schemas.openxmlformats.org/officeDocument/2006/relationships" id="258" r:id="R5a72b4ddcdbc482b"/>
    <p:sldId xmlns:r="http://schemas.openxmlformats.org/officeDocument/2006/relationships" id="259" r:id="R152681c4edce48f5"/>
    <p:sldId xmlns:r="http://schemas.openxmlformats.org/officeDocument/2006/relationships" id="260" r:id="R6e74b538c4e24f2c"/>
    <p:sldId xmlns:r="http://schemas.openxmlformats.org/officeDocument/2006/relationships" id="261" r:id="Rafcf499174b24c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37bc88a75542bd" /><Relationship Type="http://schemas.openxmlformats.org/officeDocument/2006/relationships/slide" Target="/ppt/slides/slide1.xml" Id="R91c8f401c4064e71" /><Relationship Type="http://schemas.openxmlformats.org/officeDocument/2006/relationships/slide" Target="/ppt/slides/slide2.xml" Id="R6a632cdd2d6f4bff" /><Relationship Type="http://schemas.openxmlformats.org/officeDocument/2006/relationships/slide" Target="/ppt/slides/slide3.xml" Id="R5a72b4ddcdbc482b" /><Relationship Type="http://schemas.openxmlformats.org/officeDocument/2006/relationships/slide" Target="/ppt/slides/slide4.xml" Id="R152681c4edce48f5" /><Relationship Type="http://schemas.openxmlformats.org/officeDocument/2006/relationships/slide" Target="/ppt/slides/slide5.xml" Id="R6e74b538c4e24f2c" /><Relationship Type="http://schemas.openxmlformats.org/officeDocument/2006/relationships/slide" Target="/ppt/slides/slide6.xml" Id="Rafcf499174b24c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b1a8f6237744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4012c44564d02" /><Relationship Type="http://schemas.openxmlformats.org/officeDocument/2006/relationships/theme" Target="/ppt/slideMasters/theme/theme1.xml" Id="R8d197dd19fc942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b4012c44564d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42220724146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de17f9b184c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b98790cad45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23586dc6843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310f711fd46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b6f0f5eae42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MELHUS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MELHUS SPAREBANK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FORSVARETS PERSONELLSERVICE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EIKA EGENKAPITALBEVIS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UNNE INVEST AS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THORE HYGGEN  –  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RAKON EIENDOM AS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KOMMUNAL LANDSPENSJONSKASSE GJENSIDIG FORSIKRINGSSELSKAP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Gimsbruvegen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87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post@melhusbanken.no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www.melhusbanken.no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937 901 291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SPAREBANK</a:t>
            </a:r>
          </a:p>
        </p:txBody>
      </p:sp>
    </p:spTree>
  </p:cSld>
  <p:clrMapOvr>
    <a:masterClrMapping xmlns:a="http://schemas.openxmlformats.org/drawingml/2006/main"/>
  </p:clrMapOvr>
</p:sld>
</file>