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2e2d9f7fb9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0357dc46664837"/>
  </p:sldMasterIdLst>
  <p:sldIdLst>
    <p:sldId xmlns:r="http://schemas.openxmlformats.org/officeDocument/2006/relationships" id="256" r:id="R655e98f99771493b"/>
    <p:sldId xmlns:r="http://schemas.openxmlformats.org/officeDocument/2006/relationships" id="257" r:id="Ra8df17e1bb7c4db1"/>
    <p:sldId xmlns:r="http://schemas.openxmlformats.org/officeDocument/2006/relationships" id="258" r:id="R00ee8679a6dd45a4"/>
    <p:sldId xmlns:r="http://schemas.openxmlformats.org/officeDocument/2006/relationships" id="259" r:id="Rf31f0e02df5a4d67"/>
    <p:sldId xmlns:r="http://schemas.openxmlformats.org/officeDocument/2006/relationships" id="260" r:id="R1c229c5383bf4759"/>
    <p:sldId xmlns:r="http://schemas.openxmlformats.org/officeDocument/2006/relationships" id="261" r:id="Re390201f9c65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357dc46664837" /><Relationship Type="http://schemas.openxmlformats.org/officeDocument/2006/relationships/slide" Target="/ppt/slides/slide1.xml" Id="R655e98f99771493b" /><Relationship Type="http://schemas.openxmlformats.org/officeDocument/2006/relationships/slide" Target="/ppt/slides/slide2.xml" Id="Ra8df17e1bb7c4db1" /><Relationship Type="http://schemas.openxmlformats.org/officeDocument/2006/relationships/slide" Target="/ppt/slides/slide3.xml" Id="R00ee8679a6dd45a4" /><Relationship Type="http://schemas.openxmlformats.org/officeDocument/2006/relationships/slide" Target="/ppt/slides/slide4.xml" Id="Rf31f0e02df5a4d67" /><Relationship Type="http://schemas.openxmlformats.org/officeDocument/2006/relationships/slide" Target="/ppt/slides/slide5.xml" Id="R1c229c5383bf4759" /><Relationship Type="http://schemas.openxmlformats.org/officeDocument/2006/relationships/slide" Target="/ppt/slides/slide6.xml" Id="Re390201f9c65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f34d8be5d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09a539f234524" /><Relationship Type="http://schemas.openxmlformats.org/officeDocument/2006/relationships/theme" Target="/ppt/slideMasters/theme/theme1.xml" Id="Rd3492512f2a7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09a539f23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487ffaa22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8e5b44ac6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85c5f748f4a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1b743053a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2e6ce02bf48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eacf4a1f4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