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fcb232f9e549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eccc3c445a462a"/>
  </p:sldMasterIdLst>
  <p:sldIdLst>
    <p:sldId xmlns:r="http://schemas.openxmlformats.org/officeDocument/2006/relationships" id="256" r:id="R9af2c2d6f10d4a5e"/>
    <p:sldId xmlns:r="http://schemas.openxmlformats.org/officeDocument/2006/relationships" id="257" r:id="Rc51a93445c894219"/>
    <p:sldId xmlns:r="http://schemas.openxmlformats.org/officeDocument/2006/relationships" id="258" r:id="Rc5dde9e44471410a"/>
    <p:sldId xmlns:r="http://schemas.openxmlformats.org/officeDocument/2006/relationships" id="259" r:id="Rf3a958ae0eb74230"/>
    <p:sldId xmlns:r="http://schemas.openxmlformats.org/officeDocument/2006/relationships" id="260" r:id="Re04e0b2b4cb045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ccc3c445a462a" /><Relationship Type="http://schemas.openxmlformats.org/officeDocument/2006/relationships/slide" Target="/ppt/slides/slide1.xml" Id="R9af2c2d6f10d4a5e" /><Relationship Type="http://schemas.openxmlformats.org/officeDocument/2006/relationships/slide" Target="/ppt/slides/slide2.xml" Id="Rc51a93445c894219" /><Relationship Type="http://schemas.openxmlformats.org/officeDocument/2006/relationships/slide" Target="/ppt/slides/slide3.xml" Id="Rc5dde9e44471410a" /><Relationship Type="http://schemas.openxmlformats.org/officeDocument/2006/relationships/slide" Target="/ppt/slides/slide4.xml" Id="Rf3a958ae0eb74230" /><Relationship Type="http://schemas.openxmlformats.org/officeDocument/2006/relationships/slide" Target="/ppt/slides/slide5.xml" Id="Re04e0b2b4cb045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36e82fb9541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8c637f9ef459b" /><Relationship Type="http://schemas.openxmlformats.org/officeDocument/2006/relationships/theme" Target="/ppt/slideMasters/theme/theme1.xml" Id="R1ae25cee38d241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28c637f9ef45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7710180f340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6b803a8c34c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4d3f8229640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9ffab19284e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1d810afbf43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RINDAL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937 900 953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