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6cc638761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acfc0a1fd4440"/>
  </p:sldMasterIdLst>
  <p:sldIdLst>
    <p:sldId xmlns:r="http://schemas.openxmlformats.org/officeDocument/2006/relationships" id="256" r:id="R8fb713a1c9024272"/>
    <p:sldId xmlns:r="http://schemas.openxmlformats.org/officeDocument/2006/relationships" id="257" r:id="R49c5c502087b40ce"/>
    <p:sldId xmlns:r="http://schemas.openxmlformats.org/officeDocument/2006/relationships" id="258" r:id="R55e2201d8c68438a"/>
    <p:sldId xmlns:r="http://schemas.openxmlformats.org/officeDocument/2006/relationships" id="259" r:id="R886fbe21c8194d91"/>
    <p:sldId xmlns:r="http://schemas.openxmlformats.org/officeDocument/2006/relationships" id="260" r:id="R2bd5559772ec486e"/>
    <p:sldId xmlns:r="http://schemas.openxmlformats.org/officeDocument/2006/relationships" id="261" r:id="R38feae979d22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acfc0a1fd4440" /><Relationship Type="http://schemas.openxmlformats.org/officeDocument/2006/relationships/slide" Target="/ppt/slides/slide1.xml" Id="R8fb713a1c9024272" /><Relationship Type="http://schemas.openxmlformats.org/officeDocument/2006/relationships/slide" Target="/ppt/slides/slide2.xml" Id="R49c5c502087b40ce" /><Relationship Type="http://schemas.openxmlformats.org/officeDocument/2006/relationships/slide" Target="/ppt/slides/slide3.xml" Id="R55e2201d8c68438a" /><Relationship Type="http://schemas.openxmlformats.org/officeDocument/2006/relationships/slide" Target="/ppt/slides/slide4.xml" Id="R886fbe21c8194d91" /><Relationship Type="http://schemas.openxmlformats.org/officeDocument/2006/relationships/slide" Target="/ppt/slides/slide5.xml" Id="R2bd5559772ec486e" /><Relationship Type="http://schemas.openxmlformats.org/officeDocument/2006/relationships/slide" Target="/ppt/slides/slide6.xml" Id="R38feae979d22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ec594739e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985f502a1468f" /><Relationship Type="http://schemas.openxmlformats.org/officeDocument/2006/relationships/theme" Target="/ppt/slideMasters/theme/theme1.xml" Id="R05aee5cb8834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985f502a146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2fd64dd73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beedcda98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b037c1d0c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ba6266d3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aa4af1f1845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3d459fbfb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