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77b7d2844e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1605f0ec341f4"/>
  </p:sldMasterIdLst>
  <p:sldIdLst>
    <p:sldId xmlns:r="http://schemas.openxmlformats.org/officeDocument/2006/relationships" id="256" r:id="Rf1c6f4cd243646e7"/>
    <p:sldId xmlns:r="http://schemas.openxmlformats.org/officeDocument/2006/relationships" id="257" r:id="R13ceaf45a8aa445b"/>
    <p:sldId xmlns:r="http://schemas.openxmlformats.org/officeDocument/2006/relationships" id="258" r:id="Rfd6f944a09c84a1f"/>
    <p:sldId xmlns:r="http://schemas.openxmlformats.org/officeDocument/2006/relationships" id="259" r:id="R4cd8fb2c35e4441c"/>
    <p:sldId xmlns:r="http://schemas.openxmlformats.org/officeDocument/2006/relationships" id="260" r:id="R12d9843622094c9b"/>
    <p:sldId xmlns:r="http://schemas.openxmlformats.org/officeDocument/2006/relationships" id="261" r:id="R90cb376df62d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1605f0ec341f4" /><Relationship Type="http://schemas.openxmlformats.org/officeDocument/2006/relationships/slide" Target="/ppt/slides/slide1.xml" Id="Rf1c6f4cd243646e7" /><Relationship Type="http://schemas.openxmlformats.org/officeDocument/2006/relationships/slide" Target="/ppt/slides/slide2.xml" Id="R13ceaf45a8aa445b" /><Relationship Type="http://schemas.openxmlformats.org/officeDocument/2006/relationships/slide" Target="/ppt/slides/slide3.xml" Id="Rfd6f944a09c84a1f" /><Relationship Type="http://schemas.openxmlformats.org/officeDocument/2006/relationships/slide" Target="/ppt/slides/slide4.xml" Id="R4cd8fb2c35e4441c" /><Relationship Type="http://schemas.openxmlformats.org/officeDocument/2006/relationships/slide" Target="/ppt/slides/slide5.xml" Id="R12d9843622094c9b" /><Relationship Type="http://schemas.openxmlformats.org/officeDocument/2006/relationships/slide" Target="/ppt/slides/slide6.xml" Id="R90cb376df62d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b7529d6cf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7ce1faa74f4a" /><Relationship Type="http://schemas.openxmlformats.org/officeDocument/2006/relationships/theme" Target="/ppt/slideMasters/theme/theme1.xml" Id="Rd1b83f64849f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17ce1faa74f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30f024af2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50277f701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a15d30af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5d745c86d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714d724a4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1b13d503d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