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31f395086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0e4739e5245d8"/>
  </p:sldMasterIdLst>
  <p:sldIdLst>
    <p:sldId xmlns:r="http://schemas.openxmlformats.org/officeDocument/2006/relationships" id="256" r:id="Rc17e5bd52f6e4a41"/>
    <p:sldId xmlns:r="http://schemas.openxmlformats.org/officeDocument/2006/relationships" id="257" r:id="R0b07abab3dc64616"/>
    <p:sldId xmlns:r="http://schemas.openxmlformats.org/officeDocument/2006/relationships" id="258" r:id="R061e17775c3648cf"/>
    <p:sldId xmlns:r="http://schemas.openxmlformats.org/officeDocument/2006/relationships" id="259" r:id="Re9115260620d4b61"/>
    <p:sldId xmlns:r="http://schemas.openxmlformats.org/officeDocument/2006/relationships" id="260" r:id="R375647c784b3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0e4739e5245d8" /><Relationship Type="http://schemas.openxmlformats.org/officeDocument/2006/relationships/slide" Target="/ppt/slides/slide1.xml" Id="Rc17e5bd52f6e4a41" /><Relationship Type="http://schemas.openxmlformats.org/officeDocument/2006/relationships/slide" Target="/ppt/slides/slide2.xml" Id="R0b07abab3dc64616" /><Relationship Type="http://schemas.openxmlformats.org/officeDocument/2006/relationships/slide" Target="/ppt/slides/slide3.xml" Id="R061e17775c3648cf" /><Relationship Type="http://schemas.openxmlformats.org/officeDocument/2006/relationships/slide" Target="/ppt/slides/slide4.xml" Id="Re9115260620d4b61" /><Relationship Type="http://schemas.openxmlformats.org/officeDocument/2006/relationships/slide" Target="/ppt/slides/slide5.xml" Id="R375647c784b3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8f579d65b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da34fe4714978" /><Relationship Type="http://schemas.openxmlformats.org/officeDocument/2006/relationships/theme" Target="/ppt/slideMasters/theme/theme1.xml" Id="Rb38651c17cf3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da34fe471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b45ef0dd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cf7c8b7b7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d10883f88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d86086514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561eeea5b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