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4a83960e5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f0e495e414b13"/>
  </p:sldMasterIdLst>
  <p:sldIdLst>
    <p:sldId xmlns:r="http://schemas.openxmlformats.org/officeDocument/2006/relationships" id="256" r:id="R2a4ad9690a6947db"/>
    <p:sldId xmlns:r="http://schemas.openxmlformats.org/officeDocument/2006/relationships" id="257" r:id="Rd3e6d1b110b447ea"/>
    <p:sldId xmlns:r="http://schemas.openxmlformats.org/officeDocument/2006/relationships" id="258" r:id="Re6a03f7439b34dc6"/>
    <p:sldId xmlns:r="http://schemas.openxmlformats.org/officeDocument/2006/relationships" id="259" r:id="R117c3c10519a4b59"/>
    <p:sldId xmlns:r="http://schemas.openxmlformats.org/officeDocument/2006/relationships" id="260" r:id="R2098891faa8c48b2"/>
    <p:sldId xmlns:r="http://schemas.openxmlformats.org/officeDocument/2006/relationships" id="261" r:id="R16d508c5533d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f0e495e414b13" /><Relationship Type="http://schemas.openxmlformats.org/officeDocument/2006/relationships/slide" Target="/ppt/slides/slide1.xml" Id="R2a4ad9690a6947db" /><Relationship Type="http://schemas.openxmlformats.org/officeDocument/2006/relationships/slide" Target="/ppt/slides/slide2.xml" Id="Rd3e6d1b110b447ea" /><Relationship Type="http://schemas.openxmlformats.org/officeDocument/2006/relationships/slide" Target="/ppt/slides/slide3.xml" Id="Re6a03f7439b34dc6" /><Relationship Type="http://schemas.openxmlformats.org/officeDocument/2006/relationships/slide" Target="/ppt/slides/slide4.xml" Id="R117c3c10519a4b59" /><Relationship Type="http://schemas.openxmlformats.org/officeDocument/2006/relationships/slide" Target="/ppt/slides/slide5.xml" Id="R2098891faa8c48b2" /><Relationship Type="http://schemas.openxmlformats.org/officeDocument/2006/relationships/slide" Target="/ppt/slides/slide6.xml" Id="R16d508c5533d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be3ba1f9c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6adb314349ad" /><Relationship Type="http://schemas.openxmlformats.org/officeDocument/2006/relationships/theme" Target="/ppt/slideMasters/theme/theme1.xml" Id="R57901d93a5f0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86adb3143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e1d9af4d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e223d1f0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4751d58c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def92af02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16d0a434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e0174c05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