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e5e029d5d840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018e13fac64b1b"/>
  </p:sldMasterIdLst>
  <p:sldIdLst>
    <p:sldId xmlns:r="http://schemas.openxmlformats.org/officeDocument/2006/relationships" id="256" r:id="Rf34193c908a64670"/>
    <p:sldId xmlns:r="http://schemas.openxmlformats.org/officeDocument/2006/relationships" id="257" r:id="Ree8165568f094d5c"/>
    <p:sldId xmlns:r="http://schemas.openxmlformats.org/officeDocument/2006/relationships" id="258" r:id="Rc51c179d281d4795"/>
    <p:sldId xmlns:r="http://schemas.openxmlformats.org/officeDocument/2006/relationships" id="259" r:id="R144131a0a99b41a8"/>
    <p:sldId xmlns:r="http://schemas.openxmlformats.org/officeDocument/2006/relationships" id="260" r:id="R989f015de0e645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018e13fac64b1b" /><Relationship Type="http://schemas.openxmlformats.org/officeDocument/2006/relationships/slide" Target="/ppt/slides/slide1.xml" Id="Rf34193c908a64670" /><Relationship Type="http://schemas.openxmlformats.org/officeDocument/2006/relationships/slide" Target="/ppt/slides/slide2.xml" Id="Ree8165568f094d5c" /><Relationship Type="http://schemas.openxmlformats.org/officeDocument/2006/relationships/slide" Target="/ppt/slides/slide3.xml" Id="Rc51c179d281d4795" /><Relationship Type="http://schemas.openxmlformats.org/officeDocument/2006/relationships/slide" Target="/ppt/slides/slide4.xml" Id="R144131a0a99b41a8" /><Relationship Type="http://schemas.openxmlformats.org/officeDocument/2006/relationships/slide" Target="/ppt/slides/slide5.xml" Id="R989f015de0e645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5679e8a4544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24f645b354cee" /><Relationship Type="http://schemas.openxmlformats.org/officeDocument/2006/relationships/theme" Target="/ppt/slideMasters/theme/theme1.xml" Id="R0287a480e76f47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24f645b354c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fad8818b142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2598e2609e49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0e82d9045462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54c676e52d46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2042a4b4649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VOSS SPAREBANK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VOSS SPAREBANK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SPAREBANK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Vangsgata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post@vossabanken.no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www.vossabanken.no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937 897 286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VOSS SPAREBANK</a:t>
            </a:r>
          </a:p>
        </p:txBody>
      </p:sp>
    </p:spTree>
  </p:cSld>
  <p:clrMapOvr>
    <a:masterClrMapping xmlns:a="http://schemas.openxmlformats.org/drawingml/2006/main"/>
  </p:clrMapOvr>
</p:sld>
</file>