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c167ccb6c54e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3dd60f1037479c"/>
  </p:sldMasterIdLst>
  <p:sldIdLst>
    <p:sldId xmlns:r="http://schemas.openxmlformats.org/officeDocument/2006/relationships" id="256" r:id="Re0a323578a034a3c"/>
    <p:sldId xmlns:r="http://schemas.openxmlformats.org/officeDocument/2006/relationships" id="257" r:id="R8fffdfa8febf45da"/>
    <p:sldId xmlns:r="http://schemas.openxmlformats.org/officeDocument/2006/relationships" id="258" r:id="Rcec9ca96e00d4645"/>
    <p:sldId xmlns:r="http://schemas.openxmlformats.org/officeDocument/2006/relationships" id="259" r:id="R86faed7bc3a64d2b"/>
    <p:sldId xmlns:r="http://schemas.openxmlformats.org/officeDocument/2006/relationships" id="260" r:id="Rf4b5ddae88ec4f13"/>
    <p:sldId xmlns:r="http://schemas.openxmlformats.org/officeDocument/2006/relationships" id="261" r:id="Ra7ad0ac22a5a46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3dd60f1037479c" /><Relationship Type="http://schemas.openxmlformats.org/officeDocument/2006/relationships/slide" Target="/ppt/slides/slide1.xml" Id="Re0a323578a034a3c" /><Relationship Type="http://schemas.openxmlformats.org/officeDocument/2006/relationships/slide" Target="/ppt/slides/slide2.xml" Id="R8fffdfa8febf45da" /><Relationship Type="http://schemas.openxmlformats.org/officeDocument/2006/relationships/slide" Target="/ppt/slides/slide3.xml" Id="Rcec9ca96e00d4645" /><Relationship Type="http://schemas.openxmlformats.org/officeDocument/2006/relationships/slide" Target="/ppt/slides/slide4.xml" Id="R86faed7bc3a64d2b" /><Relationship Type="http://schemas.openxmlformats.org/officeDocument/2006/relationships/slide" Target="/ppt/slides/slide5.xml" Id="Rf4b5ddae88ec4f13" /><Relationship Type="http://schemas.openxmlformats.org/officeDocument/2006/relationships/slide" Target="/ppt/slides/slide6.xml" Id="Ra7ad0ac22a5a46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fea2bf940e46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5fc5b20a74724" /><Relationship Type="http://schemas.openxmlformats.org/officeDocument/2006/relationships/theme" Target="/ppt/slideMasters/theme/theme1.xml" Id="R4e3fa9e8fdd248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c5fc5b20a747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2bee1237349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565c2043e48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082c9525649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183433e8347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ea329820748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f8f1bcec443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SKUDENES &amp; AAKRA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SKUDENES &amp; AAKRA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SKUDENES &amp; AAKRA SPAREBANK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SKUDENES &amp; AAKRA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SKUDENES &amp; AAKRA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SKUDENES &amp; AAKRA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SOHL AS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 INVEST AS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OLAV MUNKEJORD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KÅRE JOHAN LANGÅKER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 INVEST AS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SELVÅG HOLDING AS  –  2,3 %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SKUDENES &amp; AAKRA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Åkravegen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84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ils@skudeaakra.no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www.skudeaakra.no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937 896 670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SKUDENES &amp; AAKRA SPAREBANK</a:t>
            </a:r>
          </a:p>
        </p:txBody>
      </p:sp>
    </p:spTree>
  </p:cSld>
  <p:clrMapOvr>
    <a:masterClrMapping xmlns:a="http://schemas.openxmlformats.org/drawingml/2006/main"/>
  </p:clrMapOvr>
</p:sld>
</file>