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5caead991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68fa5888b47c8"/>
  </p:sldMasterIdLst>
  <p:sldIdLst>
    <p:sldId xmlns:r="http://schemas.openxmlformats.org/officeDocument/2006/relationships" id="256" r:id="R90caffe5b9e34ada"/>
    <p:sldId xmlns:r="http://schemas.openxmlformats.org/officeDocument/2006/relationships" id="257" r:id="R3604bcf6652e40e8"/>
    <p:sldId xmlns:r="http://schemas.openxmlformats.org/officeDocument/2006/relationships" id="258" r:id="Rc8bd5e44300e4538"/>
    <p:sldId xmlns:r="http://schemas.openxmlformats.org/officeDocument/2006/relationships" id="259" r:id="R270a574e0b2d43d5"/>
    <p:sldId xmlns:r="http://schemas.openxmlformats.org/officeDocument/2006/relationships" id="260" r:id="R7b3288fef6044330"/>
    <p:sldId xmlns:r="http://schemas.openxmlformats.org/officeDocument/2006/relationships" id="261" r:id="R5cbd4b9d9cdc43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68fa5888b47c8" /><Relationship Type="http://schemas.openxmlformats.org/officeDocument/2006/relationships/slide" Target="/ppt/slides/slide1.xml" Id="R90caffe5b9e34ada" /><Relationship Type="http://schemas.openxmlformats.org/officeDocument/2006/relationships/slide" Target="/ppt/slides/slide2.xml" Id="R3604bcf6652e40e8" /><Relationship Type="http://schemas.openxmlformats.org/officeDocument/2006/relationships/slide" Target="/ppt/slides/slide3.xml" Id="Rc8bd5e44300e4538" /><Relationship Type="http://schemas.openxmlformats.org/officeDocument/2006/relationships/slide" Target="/ppt/slides/slide4.xml" Id="R270a574e0b2d43d5" /><Relationship Type="http://schemas.openxmlformats.org/officeDocument/2006/relationships/slide" Target="/ppt/slides/slide5.xml" Id="R7b3288fef6044330" /><Relationship Type="http://schemas.openxmlformats.org/officeDocument/2006/relationships/slide" Target="/ppt/slides/slide6.xml" Id="R5cbd4b9d9cdc43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3b0ed1ef646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97cb9d0244bf" /><Relationship Type="http://schemas.openxmlformats.org/officeDocument/2006/relationships/theme" Target="/ppt/slideMasters/theme/theme1.xml" Id="Rebcf12480866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f897cb9d02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a5b5bc8ce48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36683c1b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ba955baf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76b241f64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effedda48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72de6121044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SPAREBANK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JÆREN - TIME OG HÅ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JÆREN - KLEPP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SPAREBANK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SKANDINAVISKA ENSKILDA BANKEN AB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post@jaerensparebank.no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www.jaerensparebank.no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SPAREBANK</a:t>
            </a:r>
          </a:p>
        </p:txBody>
      </p:sp>
    </p:spTree>
  </p:cSld>
  <p:clrMapOvr>
    <a:masterClrMapping xmlns:a="http://schemas.openxmlformats.org/drawingml/2006/main"/>
  </p:clrMapOvr>
</p:sld>
</file>