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00ea6dfb4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e3e37001045a0"/>
  </p:sldMasterIdLst>
  <p:sldIdLst>
    <p:sldId xmlns:r="http://schemas.openxmlformats.org/officeDocument/2006/relationships" id="256" r:id="Re0b85b042d004713"/>
    <p:sldId xmlns:r="http://schemas.openxmlformats.org/officeDocument/2006/relationships" id="257" r:id="R3e9df1ac0b1349ac"/>
    <p:sldId xmlns:r="http://schemas.openxmlformats.org/officeDocument/2006/relationships" id="258" r:id="Ra690f67842704cc5"/>
    <p:sldId xmlns:r="http://schemas.openxmlformats.org/officeDocument/2006/relationships" id="259" r:id="R859c35d794a447c0"/>
    <p:sldId xmlns:r="http://schemas.openxmlformats.org/officeDocument/2006/relationships" id="260" r:id="R170f3346cb024014"/>
    <p:sldId xmlns:r="http://schemas.openxmlformats.org/officeDocument/2006/relationships" id="261" r:id="R81170f921061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e3e37001045a0" /><Relationship Type="http://schemas.openxmlformats.org/officeDocument/2006/relationships/slide" Target="/ppt/slides/slide1.xml" Id="Re0b85b042d004713" /><Relationship Type="http://schemas.openxmlformats.org/officeDocument/2006/relationships/slide" Target="/ppt/slides/slide2.xml" Id="R3e9df1ac0b1349ac" /><Relationship Type="http://schemas.openxmlformats.org/officeDocument/2006/relationships/slide" Target="/ppt/slides/slide3.xml" Id="Ra690f67842704cc5" /><Relationship Type="http://schemas.openxmlformats.org/officeDocument/2006/relationships/slide" Target="/ppt/slides/slide4.xml" Id="R859c35d794a447c0" /><Relationship Type="http://schemas.openxmlformats.org/officeDocument/2006/relationships/slide" Target="/ppt/slides/slide5.xml" Id="R170f3346cb024014" /><Relationship Type="http://schemas.openxmlformats.org/officeDocument/2006/relationships/slide" Target="/ppt/slides/slide6.xml" Id="R81170f921061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759410cee4e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d4dc27f5f4afa" /><Relationship Type="http://schemas.openxmlformats.org/officeDocument/2006/relationships/theme" Target="/ppt/slideMasters/theme/theme1.xml" Id="R3970d04f564743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cd4dc27f5f4a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f0e4824d4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86bac17df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3c76866d8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0128850c0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fae700e1f42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04a90c9634c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KVINESDAL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KVINESDAL SPAREBANK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JÆREN SPAREBANK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SKUE SPAREBANK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HASLELUND HOLDING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SKAGERRAK SPAREBANK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 KOMMUNE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KIKAMO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35 88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SPAREBANK</a:t>
            </a:r>
          </a:p>
        </p:txBody>
      </p:sp>
    </p:spTree>
  </p:cSld>
  <p:clrMapOvr>
    <a:masterClrMapping xmlns:a="http://schemas.openxmlformats.org/drawingml/2006/main"/>
  </p:clrMapOvr>
</p:sld>
</file>