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15fd720134b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14c402c68e48ac"/>
  </p:sldMasterIdLst>
  <p:sldIdLst>
    <p:sldId xmlns:r="http://schemas.openxmlformats.org/officeDocument/2006/relationships" id="256" r:id="Rcf7e2599ac394ecb"/>
    <p:sldId xmlns:r="http://schemas.openxmlformats.org/officeDocument/2006/relationships" id="257" r:id="R4512a5b1983c45bd"/>
    <p:sldId xmlns:r="http://schemas.openxmlformats.org/officeDocument/2006/relationships" id="258" r:id="R4a845b4ba27849f6"/>
    <p:sldId xmlns:r="http://schemas.openxmlformats.org/officeDocument/2006/relationships" id="259" r:id="R24afc19b428c4317"/>
    <p:sldId xmlns:r="http://schemas.openxmlformats.org/officeDocument/2006/relationships" id="260" r:id="R3d54c8d8b477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4c402c68e48ac" /><Relationship Type="http://schemas.openxmlformats.org/officeDocument/2006/relationships/slide" Target="/ppt/slides/slide1.xml" Id="Rcf7e2599ac394ecb" /><Relationship Type="http://schemas.openxmlformats.org/officeDocument/2006/relationships/slide" Target="/ppt/slides/slide2.xml" Id="R4512a5b1983c45bd" /><Relationship Type="http://schemas.openxmlformats.org/officeDocument/2006/relationships/slide" Target="/ppt/slides/slide3.xml" Id="R4a845b4ba27849f6" /><Relationship Type="http://schemas.openxmlformats.org/officeDocument/2006/relationships/slide" Target="/ppt/slides/slide4.xml" Id="R24afc19b428c4317" /><Relationship Type="http://schemas.openxmlformats.org/officeDocument/2006/relationships/slide" Target="/ppt/slides/slide5.xml" Id="R3d54c8d8b477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d9b158c55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b700f08b040af" /><Relationship Type="http://schemas.openxmlformats.org/officeDocument/2006/relationships/theme" Target="/ppt/slideMasters/theme/theme1.xml" Id="Rbeeab027716d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2b700f08b0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65d0d636242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8582da70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7d69f6e5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28e83ba8b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0542229d44d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SPARESKILLINGSBANKEN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