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aaed173c8945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7672b01069740aa"/>
  </p:sldMasterIdLst>
  <p:sldIdLst>
    <p:sldId xmlns:r="http://schemas.openxmlformats.org/officeDocument/2006/relationships" id="256" r:id="Red1ba14f8cdf4cf1"/>
    <p:sldId xmlns:r="http://schemas.openxmlformats.org/officeDocument/2006/relationships" id="257" r:id="R544c8eb6b5aa44ee"/>
    <p:sldId xmlns:r="http://schemas.openxmlformats.org/officeDocument/2006/relationships" id="258" r:id="Rb7e0c82668264873"/>
    <p:sldId xmlns:r="http://schemas.openxmlformats.org/officeDocument/2006/relationships" id="259" r:id="R5708131d5af94781"/>
    <p:sldId xmlns:r="http://schemas.openxmlformats.org/officeDocument/2006/relationships" id="260" r:id="Rca5788aa49884e35"/>
    <p:sldId xmlns:r="http://schemas.openxmlformats.org/officeDocument/2006/relationships" id="261" r:id="Rc89a65fe5f2842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672b01069740aa" /><Relationship Type="http://schemas.openxmlformats.org/officeDocument/2006/relationships/slide" Target="/ppt/slides/slide1.xml" Id="Red1ba14f8cdf4cf1" /><Relationship Type="http://schemas.openxmlformats.org/officeDocument/2006/relationships/slide" Target="/ppt/slides/slide2.xml" Id="R544c8eb6b5aa44ee" /><Relationship Type="http://schemas.openxmlformats.org/officeDocument/2006/relationships/slide" Target="/ppt/slides/slide3.xml" Id="Rb7e0c82668264873" /><Relationship Type="http://schemas.openxmlformats.org/officeDocument/2006/relationships/slide" Target="/ppt/slides/slide4.xml" Id="R5708131d5af94781" /><Relationship Type="http://schemas.openxmlformats.org/officeDocument/2006/relationships/slide" Target="/ppt/slides/slide5.xml" Id="Rca5788aa49884e35" /><Relationship Type="http://schemas.openxmlformats.org/officeDocument/2006/relationships/slide" Target="/ppt/slides/slide6.xml" Id="Rc89a65fe5f2842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6c4ade7dc740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f0658c47804d06" /><Relationship Type="http://schemas.openxmlformats.org/officeDocument/2006/relationships/theme" Target="/ppt/slideMasters/theme/theme1.xml" Id="Rc3c8ee8ed9ad416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0f0658c47804d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c66a8f632c45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73873a7c0d47b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70c73ab348485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000e3553854a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5cb63ba9f542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e67b4f89db43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AGDER SPAREBANK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AGDER SPAREBANK ble etablert [år] og holder til i Arendal.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ØRSHALL AS  –  6,1 %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NURKEN AS  –  5,8 %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KURT SELMER OLSEN  –  4,7 %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HALVARD ANDRE MO  –  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LASSESEN HOLDING AS  –  4,4 %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JOHAN ØSTERENG  –  4,4 %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Torvet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4836 Arendal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 11 99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post@agdersparebank.no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www.agdersparebank.no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937 894 260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SPAREBANK</a:t>
            </a:r>
          </a:p>
        </p:txBody>
      </p:sp>
    </p:spTree>
  </p:cSld>
  <p:clrMapOvr>
    <a:masterClrMapping xmlns:a="http://schemas.openxmlformats.org/drawingml/2006/main"/>
  </p:clrMapOvr>
</p:sld>
</file>