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c7e04d19c041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5288796012456a"/>
  </p:sldMasterIdLst>
  <p:sldIdLst>
    <p:sldId xmlns:r="http://schemas.openxmlformats.org/officeDocument/2006/relationships" id="256" r:id="R9bd67dc6a6a84186"/>
    <p:sldId xmlns:r="http://schemas.openxmlformats.org/officeDocument/2006/relationships" id="257" r:id="Rbc951e84b72c459b"/>
    <p:sldId xmlns:r="http://schemas.openxmlformats.org/officeDocument/2006/relationships" id="258" r:id="Rfda027cadb574ce9"/>
    <p:sldId xmlns:r="http://schemas.openxmlformats.org/officeDocument/2006/relationships" id="259" r:id="Rf2e895afca164f35"/>
    <p:sldId xmlns:r="http://schemas.openxmlformats.org/officeDocument/2006/relationships" id="260" r:id="R2830d2aaac6b4bda"/>
    <p:sldId xmlns:r="http://schemas.openxmlformats.org/officeDocument/2006/relationships" id="261" r:id="R67793a679cb74c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288796012456a" /><Relationship Type="http://schemas.openxmlformats.org/officeDocument/2006/relationships/slide" Target="/ppt/slides/slide1.xml" Id="R9bd67dc6a6a84186" /><Relationship Type="http://schemas.openxmlformats.org/officeDocument/2006/relationships/slide" Target="/ppt/slides/slide2.xml" Id="Rbc951e84b72c459b" /><Relationship Type="http://schemas.openxmlformats.org/officeDocument/2006/relationships/slide" Target="/ppt/slides/slide3.xml" Id="Rfda027cadb574ce9" /><Relationship Type="http://schemas.openxmlformats.org/officeDocument/2006/relationships/slide" Target="/ppt/slides/slide4.xml" Id="Rf2e895afca164f35" /><Relationship Type="http://schemas.openxmlformats.org/officeDocument/2006/relationships/slide" Target="/ppt/slides/slide5.xml" Id="R2830d2aaac6b4bda" /><Relationship Type="http://schemas.openxmlformats.org/officeDocument/2006/relationships/slide" Target="/ppt/slides/slide6.xml" Id="R67793a679cb74c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0d2f3cfcb41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3b324d7224cc7" /><Relationship Type="http://schemas.openxmlformats.org/officeDocument/2006/relationships/theme" Target="/ppt/slideMasters/theme/theme1.xml" Id="R6e63b3f5cd5742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53b324d7224c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284ffaf914f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63938d92744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e8b64aa5745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9b0f8aa5942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778f0986544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f03f4ed9547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SKAGERRAK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SKAGERRAK SPAREBANK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SKAGERRAK - BAMBLE OG KRAGERØ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LARVIK  –  29,5 %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ANDEBU  –  16,1 %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MA-INVEST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HAUKELIFJELL UTVIKLING AS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AGNAR AS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Kammerherreløkka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99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post@skagerraksparebank.no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www.skagerraksparebank.no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937 891 245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SKAGERRAK SPAREBANK</a:t>
            </a:r>
          </a:p>
        </p:txBody>
      </p:sp>
    </p:spTree>
  </p:cSld>
  <p:clrMapOvr>
    <a:masterClrMapping xmlns:a="http://schemas.openxmlformats.org/drawingml/2006/main"/>
  </p:clrMapOvr>
</p:sld>
</file>