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8dca0dca4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6dbc7753244ed"/>
  </p:sldMasterIdLst>
  <p:sldIdLst>
    <p:sldId xmlns:r="http://schemas.openxmlformats.org/officeDocument/2006/relationships" id="256" r:id="R15a4f122d825434b"/>
    <p:sldId xmlns:r="http://schemas.openxmlformats.org/officeDocument/2006/relationships" id="257" r:id="R4844d047c1224889"/>
    <p:sldId xmlns:r="http://schemas.openxmlformats.org/officeDocument/2006/relationships" id="258" r:id="Ra85d922e79714490"/>
    <p:sldId xmlns:r="http://schemas.openxmlformats.org/officeDocument/2006/relationships" id="259" r:id="R3bd711122e584c77"/>
    <p:sldId xmlns:r="http://schemas.openxmlformats.org/officeDocument/2006/relationships" id="260" r:id="R66c099c23ae0424a"/>
    <p:sldId xmlns:r="http://schemas.openxmlformats.org/officeDocument/2006/relationships" id="261" r:id="R35159f304608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6dbc7753244ed" /><Relationship Type="http://schemas.openxmlformats.org/officeDocument/2006/relationships/slide" Target="/ppt/slides/slide1.xml" Id="R15a4f122d825434b" /><Relationship Type="http://schemas.openxmlformats.org/officeDocument/2006/relationships/slide" Target="/ppt/slides/slide2.xml" Id="R4844d047c1224889" /><Relationship Type="http://schemas.openxmlformats.org/officeDocument/2006/relationships/slide" Target="/ppt/slides/slide3.xml" Id="Ra85d922e79714490" /><Relationship Type="http://schemas.openxmlformats.org/officeDocument/2006/relationships/slide" Target="/ppt/slides/slide4.xml" Id="R3bd711122e584c77" /><Relationship Type="http://schemas.openxmlformats.org/officeDocument/2006/relationships/slide" Target="/ppt/slides/slide5.xml" Id="R66c099c23ae0424a" /><Relationship Type="http://schemas.openxmlformats.org/officeDocument/2006/relationships/slide" Target="/ppt/slides/slide6.xml" Id="R35159f304608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0244e3cb1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b6d2f1d74a5a" /><Relationship Type="http://schemas.openxmlformats.org/officeDocument/2006/relationships/theme" Target="/ppt/slideMasters/theme/theme1.xml" Id="Rda9d6047b2a74e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3b6d2f1d7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610afcf16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11049ce094d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cb64d0a69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984c505ab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70087c35d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b7640805a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HALLINGDAL VALDRES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