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68c695754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7537cb30842ca"/>
  </p:sldMasterIdLst>
  <p:sldIdLst>
    <p:sldId xmlns:r="http://schemas.openxmlformats.org/officeDocument/2006/relationships" id="256" r:id="R677d28583bbc41f9"/>
    <p:sldId xmlns:r="http://schemas.openxmlformats.org/officeDocument/2006/relationships" id="257" r:id="Rea363b96dbda455b"/>
    <p:sldId xmlns:r="http://schemas.openxmlformats.org/officeDocument/2006/relationships" id="258" r:id="R371d5aafdcd34940"/>
    <p:sldId xmlns:r="http://schemas.openxmlformats.org/officeDocument/2006/relationships" id="259" r:id="R53419c5d15c64f12"/>
    <p:sldId xmlns:r="http://schemas.openxmlformats.org/officeDocument/2006/relationships" id="260" r:id="R353d9d8a87164739"/>
    <p:sldId xmlns:r="http://schemas.openxmlformats.org/officeDocument/2006/relationships" id="261" r:id="R456e51c9ad71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7537cb30842ca" /><Relationship Type="http://schemas.openxmlformats.org/officeDocument/2006/relationships/slide" Target="/ppt/slides/slide1.xml" Id="R677d28583bbc41f9" /><Relationship Type="http://schemas.openxmlformats.org/officeDocument/2006/relationships/slide" Target="/ppt/slides/slide2.xml" Id="Rea363b96dbda455b" /><Relationship Type="http://schemas.openxmlformats.org/officeDocument/2006/relationships/slide" Target="/ppt/slides/slide3.xml" Id="R371d5aafdcd34940" /><Relationship Type="http://schemas.openxmlformats.org/officeDocument/2006/relationships/slide" Target="/ppt/slides/slide4.xml" Id="R53419c5d15c64f12" /><Relationship Type="http://schemas.openxmlformats.org/officeDocument/2006/relationships/slide" Target="/ppt/slides/slide5.xml" Id="R353d9d8a87164739" /><Relationship Type="http://schemas.openxmlformats.org/officeDocument/2006/relationships/slide" Target="/ppt/slides/slide6.xml" Id="R456e51c9ad71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92938071a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f85053a9416e" /><Relationship Type="http://schemas.openxmlformats.org/officeDocument/2006/relationships/theme" Target="/ppt/slideMasters/theme/theme1.xml" Id="R03b5c7c788af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9f85053a9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a1030dc7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dd5a4213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56c1993b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76b642016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2b2c9eb8f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09b65e25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