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cf11d8a13b44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cbe9c864d8461f"/>
  </p:sldMasterIdLst>
  <p:sldIdLst>
    <p:sldId xmlns:r="http://schemas.openxmlformats.org/officeDocument/2006/relationships" id="256" r:id="Rfc68133a00d945ee"/>
    <p:sldId xmlns:r="http://schemas.openxmlformats.org/officeDocument/2006/relationships" id="257" r:id="R85b307b8772c4238"/>
    <p:sldId xmlns:r="http://schemas.openxmlformats.org/officeDocument/2006/relationships" id="258" r:id="Ra6dac516b6fd40fa"/>
    <p:sldId xmlns:r="http://schemas.openxmlformats.org/officeDocument/2006/relationships" id="259" r:id="R6603bf26400943fd"/>
    <p:sldId xmlns:r="http://schemas.openxmlformats.org/officeDocument/2006/relationships" id="260" r:id="Ref473b5abdee4f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cbe9c864d8461f" /><Relationship Type="http://schemas.openxmlformats.org/officeDocument/2006/relationships/slide" Target="/ppt/slides/slide1.xml" Id="Rfc68133a00d945ee" /><Relationship Type="http://schemas.openxmlformats.org/officeDocument/2006/relationships/slide" Target="/ppt/slides/slide2.xml" Id="R85b307b8772c4238" /><Relationship Type="http://schemas.openxmlformats.org/officeDocument/2006/relationships/slide" Target="/ppt/slides/slide3.xml" Id="Ra6dac516b6fd40fa" /><Relationship Type="http://schemas.openxmlformats.org/officeDocument/2006/relationships/slide" Target="/ppt/slides/slide4.xml" Id="R6603bf26400943fd" /><Relationship Type="http://schemas.openxmlformats.org/officeDocument/2006/relationships/slide" Target="/ppt/slides/slide5.xml" Id="Ref473b5abdee4f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01bd7245743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b22e93d644698" /><Relationship Type="http://schemas.openxmlformats.org/officeDocument/2006/relationships/theme" Target="/ppt/slideMasters/theme/theme1.xml" Id="Rf549c4c431344b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bb22e93d6446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ee10df32f4e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8fe092d2e40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4d10b03cb4d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022925a3d48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3f0404a1545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ETNEDAL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ETNEDAL SPAREBANK ble etablert [år] og holder til i Etnedal.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2890 Etnedal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12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post@etnedalsparebank.no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www.etnedalsparebank.no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937 888 570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SPAREBANK</a:t>
            </a:r>
          </a:p>
        </p:txBody>
      </p:sp>
    </p:spTree>
  </p:cSld>
  <p:clrMapOvr>
    <a:masterClrMapping xmlns:a="http://schemas.openxmlformats.org/drawingml/2006/main"/>
  </p:clrMapOvr>
</p:sld>
</file>