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5daca6abe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36786440c48ad"/>
  </p:sldMasterIdLst>
  <p:sldIdLst>
    <p:sldId xmlns:r="http://schemas.openxmlformats.org/officeDocument/2006/relationships" id="256" r:id="R023fd17f4e924d09"/>
    <p:sldId xmlns:r="http://schemas.openxmlformats.org/officeDocument/2006/relationships" id="257" r:id="R9f67c1a462104cec"/>
    <p:sldId xmlns:r="http://schemas.openxmlformats.org/officeDocument/2006/relationships" id="258" r:id="Rc6ff9d4c4c704a27"/>
    <p:sldId xmlns:r="http://schemas.openxmlformats.org/officeDocument/2006/relationships" id="259" r:id="R03b456de310c4a76"/>
    <p:sldId xmlns:r="http://schemas.openxmlformats.org/officeDocument/2006/relationships" id="260" r:id="R2ef1f52e8621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36786440c48ad" /><Relationship Type="http://schemas.openxmlformats.org/officeDocument/2006/relationships/slide" Target="/ppt/slides/slide1.xml" Id="R023fd17f4e924d09" /><Relationship Type="http://schemas.openxmlformats.org/officeDocument/2006/relationships/slide" Target="/ppt/slides/slide2.xml" Id="R9f67c1a462104cec" /><Relationship Type="http://schemas.openxmlformats.org/officeDocument/2006/relationships/slide" Target="/ppt/slides/slide3.xml" Id="Rc6ff9d4c4c704a27" /><Relationship Type="http://schemas.openxmlformats.org/officeDocument/2006/relationships/slide" Target="/ppt/slides/slide4.xml" Id="R03b456de310c4a76" /><Relationship Type="http://schemas.openxmlformats.org/officeDocument/2006/relationships/slide" Target="/ppt/slides/slide5.xml" Id="R2ef1f52e8621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52fd084e7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0d8a4ba24efc" /><Relationship Type="http://schemas.openxmlformats.org/officeDocument/2006/relationships/theme" Target="/ppt/slideMasters/theme/theme1.xml" Id="R802673ce8a67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80d8a4ba2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1402200a5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af8ef09c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f39c183b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f93eb842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4e7d5a9c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