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01ade1f67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4eb8d21ba4261"/>
  </p:sldMasterIdLst>
  <p:sldIdLst>
    <p:sldId xmlns:r="http://schemas.openxmlformats.org/officeDocument/2006/relationships" id="256" r:id="Rdd25efe7bc554cd8"/>
    <p:sldId xmlns:r="http://schemas.openxmlformats.org/officeDocument/2006/relationships" id="257" r:id="Ra6cbad9d7d474f56"/>
    <p:sldId xmlns:r="http://schemas.openxmlformats.org/officeDocument/2006/relationships" id="258" r:id="R999e551e2e244f3b"/>
    <p:sldId xmlns:r="http://schemas.openxmlformats.org/officeDocument/2006/relationships" id="259" r:id="R0c23317c8566402e"/>
    <p:sldId xmlns:r="http://schemas.openxmlformats.org/officeDocument/2006/relationships" id="260" r:id="R246e93ddfe80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4eb8d21ba4261" /><Relationship Type="http://schemas.openxmlformats.org/officeDocument/2006/relationships/slide" Target="/ppt/slides/slide1.xml" Id="Rdd25efe7bc554cd8" /><Relationship Type="http://schemas.openxmlformats.org/officeDocument/2006/relationships/slide" Target="/ppt/slides/slide2.xml" Id="Ra6cbad9d7d474f56" /><Relationship Type="http://schemas.openxmlformats.org/officeDocument/2006/relationships/slide" Target="/ppt/slides/slide3.xml" Id="R999e551e2e244f3b" /><Relationship Type="http://schemas.openxmlformats.org/officeDocument/2006/relationships/slide" Target="/ppt/slides/slide4.xml" Id="R0c23317c8566402e" /><Relationship Type="http://schemas.openxmlformats.org/officeDocument/2006/relationships/slide" Target="/ppt/slides/slide5.xml" Id="R246e93ddfe80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168cc04e7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504dfdc74440" /><Relationship Type="http://schemas.openxmlformats.org/officeDocument/2006/relationships/theme" Target="/ppt/slideMasters/theme/theme1.xml" Id="Rb76ec428c5c2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d504dfdc7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d8341e14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76d770d9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58765074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f52528d0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f5ca0f8a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97 00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Sparebank</a:t>
            </a:r>
          </a:p>
        </p:txBody>
      </p:sp>
    </p:spTree>
  </p:cSld>
  <p:clrMapOvr>
    <a:masterClrMapping xmlns:a="http://schemas.openxmlformats.org/drawingml/2006/main"/>
  </p:clrMapOvr>
</p:sld>
</file>