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1654b36f743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971555d4d14cbe"/>
  </p:sldMasterIdLst>
  <p:sldIdLst>
    <p:sldId xmlns:r="http://schemas.openxmlformats.org/officeDocument/2006/relationships" id="256" r:id="R7078944adb854bc1"/>
    <p:sldId xmlns:r="http://schemas.openxmlformats.org/officeDocument/2006/relationships" id="257" r:id="Rbcc2ea34c4a74585"/>
    <p:sldId xmlns:r="http://schemas.openxmlformats.org/officeDocument/2006/relationships" id="258" r:id="R7db1d6acf2b54d59"/>
    <p:sldId xmlns:r="http://schemas.openxmlformats.org/officeDocument/2006/relationships" id="259" r:id="R46d978f4be064c54"/>
    <p:sldId xmlns:r="http://schemas.openxmlformats.org/officeDocument/2006/relationships" id="260" r:id="R05f6676eae8d42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971555d4d14cbe" /><Relationship Type="http://schemas.openxmlformats.org/officeDocument/2006/relationships/slide" Target="/ppt/slides/slide1.xml" Id="R7078944adb854bc1" /><Relationship Type="http://schemas.openxmlformats.org/officeDocument/2006/relationships/slide" Target="/ppt/slides/slide2.xml" Id="Rbcc2ea34c4a74585" /><Relationship Type="http://schemas.openxmlformats.org/officeDocument/2006/relationships/slide" Target="/ppt/slides/slide3.xml" Id="R7db1d6acf2b54d59" /><Relationship Type="http://schemas.openxmlformats.org/officeDocument/2006/relationships/slide" Target="/ppt/slides/slide4.xml" Id="R46d978f4be064c54" /><Relationship Type="http://schemas.openxmlformats.org/officeDocument/2006/relationships/slide" Target="/ppt/slides/slide5.xml" Id="R05f6676eae8d42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0753ade5448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6977f196b40ae" /><Relationship Type="http://schemas.openxmlformats.org/officeDocument/2006/relationships/theme" Target="/ppt/slideMasters/theme/theme1.xml" Id="R8afdb2a794c1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6977f196b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56df85ef0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22449d78b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397438f8346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90db77e6241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7a5b8407b4b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SPAREBANK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Solørvegen 1048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94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epost@gruesparebank.no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www.gruesparebank.no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937 886 705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SPAREBANK</a:t>
            </a:r>
          </a:p>
        </p:txBody>
      </p:sp>
    </p:spTree>
  </p:cSld>
  <p:clrMapOvr>
    <a:masterClrMapping xmlns:a="http://schemas.openxmlformats.org/drawingml/2006/main"/>
  </p:clrMapOvr>
</p:sld>
</file>