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352a4a8db348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323652a8614170"/>
  </p:sldMasterIdLst>
  <p:sldIdLst>
    <p:sldId xmlns:r="http://schemas.openxmlformats.org/officeDocument/2006/relationships" id="256" r:id="Rc749745433a9481b"/>
    <p:sldId xmlns:r="http://schemas.openxmlformats.org/officeDocument/2006/relationships" id="257" r:id="R011cf2e8a18349dc"/>
    <p:sldId xmlns:r="http://schemas.openxmlformats.org/officeDocument/2006/relationships" id="258" r:id="Rd74d11ba1c0b46dd"/>
    <p:sldId xmlns:r="http://schemas.openxmlformats.org/officeDocument/2006/relationships" id="259" r:id="Rd0e4bf740e9b403c"/>
    <p:sldId xmlns:r="http://schemas.openxmlformats.org/officeDocument/2006/relationships" id="260" r:id="R1a8042a2396948e7"/>
    <p:sldId xmlns:r="http://schemas.openxmlformats.org/officeDocument/2006/relationships" id="261" r:id="R2b54e663672b44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323652a8614170" /><Relationship Type="http://schemas.openxmlformats.org/officeDocument/2006/relationships/slide" Target="/ppt/slides/slide1.xml" Id="Rc749745433a9481b" /><Relationship Type="http://schemas.openxmlformats.org/officeDocument/2006/relationships/slide" Target="/ppt/slides/slide2.xml" Id="R011cf2e8a18349dc" /><Relationship Type="http://schemas.openxmlformats.org/officeDocument/2006/relationships/slide" Target="/ppt/slides/slide3.xml" Id="Rd74d11ba1c0b46dd" /><Relationship Type="http://schemas.openxmlformats.org/officeDocument/2006/relationships/slide" Target="/ppt/slides/slide4.xml" Id="Rd0e4bf740e9b403c" /><Relationship Type="http://schemas.openxmlformats.org/officeDocument/2006/relationships/slide" Target="/ppt/slides/slide5.xml" Id="R1a8042a2396948e7" /><Relationship Type="http://schemas.openxmlformats.org/officeDocument/2006/relationships/slide" Target="/ppt/slides/slide6.xml" Id="R2b54e663672b44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22b44bdb2548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6dbec8b434070" /><Relationship Type="http://schemas.openxmlformats.org/officeDocument/2006/relationships/theme" Target="/ppt/slideMasters/theme/theme1.xml" Id="R979a326e6ad749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b6dbec8b4340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8d0a2b2974b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058ac1d804f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9a5eefcfb4b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774d44d9b46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655ad11cd4b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43dc1a6ad48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ROMERIKE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ROMERIKE SPAREBANK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O.M. HOLDING AS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SB1 MARKETS AS  –  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EIKA EGENKAPITALBEVIS  –  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KOMMUNAL LANDSPENSJONSKASSE GJENSIDIG FORSIKRINGSSELSKAP  –  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BRAABRO AS  –  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OPAL MARITIME AS  –  2,9 %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80 42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post@rsbank.no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rsbank.no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937 885 911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SPAREBANK</a:t>
            </a:r>
          </a:p>
        </p:txBody>
      </p:sp>
    </p:spTree>
  </p:cSld>
  <p:clrMapOvr>
    <a:masterClrMapping xmlns:a="http://schemas.openxmlformats.org/drawingml/2006/main"/>
  </p:clrMapOvr>
</p:sld>
</file>