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5f9c903f6a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b57b5e7dd47f6"/>
  </p:sldMasterIdLst>
  <p:sldIdLst>
    <p:sldId xmlns:r="http://schemas.openxmlformats.org/officeDocument/2006/relationships" id="256" r:id="R633101a295ec4d43"/>
    <p:sldId xmlns:r="http://schemas.openxmlformats.org/officeDocument/2006/relationships" id="257" r:id="R79bbda4cfc4c4dfb"/>
    <p:sldId xmlns:r="http://schemas.openxmlformats.org/officeDocument/2006/relationships" id="258" r:id="Rafdce80b8df84323"/>
    <p:sldId xmlns:r="http://schemas.openxmlformats.org/officeDocument/2006/relationships" id="259" r:id="R926938880e5344df"/>
    <p:sldId xmlns:r="http://schemas.openxmlformats.org/officeDocument/2006/relationships" id="260" r:id="R7586fd15583b49b5"/>
    <p:sldId xmlns:r="http://schemas.openxmlformats.org/officeDocument/2006/relationships" id="261" r:id="R467e73b8aa2c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b57b5e7dd47f6" /><Relationship Type="http://schemas.openxmlformats.org/officeDocument/2006/relationships/slide" Target="/ppt/slides/slide1.xml" Id="R633101a295ec4d43" /><Relationship Type="http://schemas.openxmlformats.org/officeDocument/2006/relationships/slide" Target="/ppt/slides/slide2.xml" Id="R79bbda4cfc4c4dfb" /><Relationship Type="http://schemas.openxmlformats.org/officeDocument/2006/relationships/slide" Target="/ppt/slides/slide3.xml" Id="Rafdce80b8df84323" /><Relationship Type="http://schemas.openxmlformats.org/officeDocument/2006/relationships/slide" Target="/ppt/slides/slide4.xml" Id="R926938880e5344df" /><Relationship Type="http://schemas.openxmlformats.org/officeDocument/2006/relationships/slide" Target="/ppt/slides/slide5.xml" Id="R7586fd15583b49b5" /><Relationship Type="http://schemas.openxmlformats.org/officeDocument/2006/relationships/slide" Target="/ppt/slides/slide6.xml" Id="R467e73b8aa2c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7691cefd64b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21debe3e94a72" /><Relationship Type="http://schemas.openxmlformats.org/officeDocument/2006/relationships/theme" Target="/ppt/slideMasters/theme/theme1.xml" Id="Rc0b6b3d4175348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921debe3e94a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faceb291e4d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82c82a4b8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a58c27cd2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1231b99b8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169fd58cb4c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c0ad4fcb740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HØLAND OG SETSKOG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HØLAND OG SETSKOG SPAREBANK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SKODRE SA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LANGSET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ANDREAS AAMODT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HOLMEDAHL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INVEST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HØLAND OG SETSKOG SPAREBANK</a:t>
            </a:r>
          </a:p>
        </p:txBody>
      </p:sp>
    </p:spTree>
  </p:cSld>
  <p:clrMapOvr>
    <a:masterClrMapping xmlns:a="http://schemas.openxmlformats.org/drawingml/2006/main"/>
  </p:clrMapOvr>
</p:sld>
</file>