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b0ce48b7074d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a2baa617fb494b"/>
  </p:sldMasterIdLst>
  <p:sldIdLst>
    <p:sldId xmlns:r="http://schemas.openxmlformats.org/officeDocument/2006/relationships" id="256" r:id="R417b5793559b462d"/>
    <p:sldId xmlns:r="http://schemas.openxmlformats.org/officeDocument/2006/relationships" id="257" r:id="R8daaf5b516c242a1"/>
    <p:sldId xmlns:r="http://schemas.openxmlformats.org/officeDocument/2006/relationships" id="258" r:id="Re177a8d35e6c4ff7"/>
    <p:sldId xmlns:r="http://schemas.openxmlformats.org/officeDocument/2006/relationships" id="259" r:id="Ra36bd48e84c04d03"/>
    <p:sldId xmlns:r="http://schemas.openxmlformats.org/officeDocument/2006/relationships" id="260" r:id="R2ae94da6581e4e79"/>
    <p:sldId xmlns:r="http://schemas.openxmlformats.org/officeDocument/2006/relationships" id="261" r:id="R867cb0ed88b945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2baa617fb494b" /><Relationship Type="http://schemas.openxmlformats.org/officeDocument/2006/relationships/slide" Target="/ppt/slides/slide1.xml" Id="R417b5793559b462d" /><Relationship Type="http://schemas.openxmlformats.org/officeDocument/2006/relationships/slide" Target="/ppt/slides/slide2.xml" Id="R8daaf5b516c242a1" /><Relationship Type="http://schemas.openxmlformats.org/officeDocument/2006/relationships/slide" Target="/ppt/slides/slide3.xml" Id="Re177a8d35e6c4ff7" /><Relationship Type="http://schemas.openxmlformats.org/officeDocument/2006/relationships/slide" Target="/ppt/slides/slide4.xml" Id="Ra36bd48e84c04d03" /><Relationship Type="http://schemas.openxmlformats.org/officeDocument/2006/relationships/slide" Target="/ppt/slides/slide5.xml" Id="R2ae94da6581e4e79" /><Relationship Type="http://schemas.openxmlformats.org/officeDocument/2006/relationships/slide" Target="/ppt/slides/slide6.xml" Id="R867cb0ed88b945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e6fcf61724e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700d4fab44e3a" /><Relationship Type="http://schemas.openxmlformats.org/officeDocument/2006/relationships/theme" Target="/ppt/slideMasters/theme/theme1.xml" Id="R66aa95b337e74f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1700d4fab44e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fae1f38f34e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2723d97f545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261eda4654e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a1f1143e74c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92808d10c48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cfda01dbb48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SPAREBANK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VARIA HOLDING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KITTY TØRNBY LAUVSNES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