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eea6c9aab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a320dc2d084cd7"/>
  </p:sldMasterIdLst>
  <p:sldIdLst>
    <p:sldId xmlns:r="http://schemas.openxmlformats.org/officeDocument/2006/relationships" id="256" r:id="Rb65e1ed37aad4a82"/>
    <p:sldId xmlns:r="http://schemas.openxmlformats.org/officeDocument/2006/relationships" id="257" r:id="R82a28cbf83954e24"/>
    <p:sldId xmlns:r="http://schemas.openxmlformats.org/officeDocument/2006/relationships" id="258" r:id="R6bee0a24e74244b1"/>
    <p:sldId xmlns:r="http://schemas.openxmlformats.org/officeDocument/2006/relationships" id="259" r:id="R3ec3eedec5184bb7"/>
    <p:sldId xmlns:r="http://schemas.openxmlformats.org/officeDocument/2006/relationships" id="260" r:id="R9c07241bfce847d1"/>
    <p:sldId xmlns:r="http://schemas.openxmlformats.org/officeDocument/2006/relationships" id="261" r:id="R430a6a15adbd4512"/>
    <p:sldId xmlns:r="http://schemas.openxmlformats.org/officeDocument/2006/relationships" id="262" r:id="Rd48804c50087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320dc2d084cd7" /><Relationship Type="http://schemas.openxmlformats.org/officeDocument/2006/relationships/slide" Target="/ppt/slides/slide1.xml" Id="Rb65e1ed37aad4a82" /><Relationship Type="http://schemas.openxmlformats.org/officeDocument/2006/relationships/slide" Target="/ppt/slides/slide2.xml" Id="R82a28cbf83954e24" /><Relationship Type="http://schemas.openxmlformats.org/officeDocument/2006/relationships/slide" Target="/ppt/slides/slide3.xml" Id="R6bee0a24e74244b1" /><Relationship Type="http://schemas.openxmlformats.org/officeDocument/2006/relationships/slide" Target="/ppt/slides/slide4.xml" Id="R3ec3eedec5184bb7" /><Relationship Type="http://schemas.openxmlformats.org/officeDocument/2006/relationships/slide" Target="/ppt/slides/slide5.xml" Id="R9c07241bfce847d1" /><Relationship Type="http://schemas.openxmlformats.org/officeDocument/2006/relationships/slide" Target="/ppt/slides/slide6.xml" Id="R430a6a15adbd4512" /><Relationship Type="http://schemas.openxmlformats.org/officeDocument/2006/relationships/slide" Target="/ppt/slides/slide7.xml" Id="Rd48804c50087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ba42997b3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71252c634d27" /><Relationship Type="http://schemas.openxmlformats.org/officeDocument/2006/relationships/theme" Target="/ppt/slideMasters/theme/theme1.xml" Id="R8ea66ff30993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e71252c63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9f6407aa3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a5b126068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a141aaa0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f5170e40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b46b9d8e1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3ee85f334b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a9e174bd8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MARITIME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MARITIME AS ble etablert [år] og holder til i Kongshavn.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10 354 064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10 463 836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ROSVOLD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Rosvold, Hastensund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4812 Kongshavn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06 07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937 801 076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MARITIME AS</a:t>
            </a:r>
          </a:p>
        </p:txBody>
      </p:sp>
    </p:spTree>
  </p:cSld>
  <p:clrMapOvr>
    <a:masterClrMapping xmlns:a="http://schemas.openxmlformats.org/drawingml/2006/main"/>
  </p:clrMapOvr>
</p:sld>
</file>