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051e0d9f2848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c84e66b1d14214"/>
  </p:sldMasterIdLst>
  <p:sldIdLst>
    <p:sldId xmlns:r="http://schemas.openxmlformats.org/officeDocument/2006/relationships" id="256" r:id="R750263033ddb43b6"/>
    <p:sldId xmlns:r="http://schemas.openxmlformats.org/officeDocument/2006/relationships" id="257" r:id="R4dfbb862bf2843f1"/>
    <p:sldId xmlns:r="http://schemas.openxmlformats.org/officeDocument/2006/relationships" id="258" r:id="R172165231b7c4545"/>
    <p:sldId xmlns:r="http://schemas.openxmlformats.org/officeDocument/2006/relationships" id="259" r:id="Rffe2b2e8a4bb48e4"/>
    <p:sldId xmlns:r="http://schemas.openxmlformats.org/officeDocument/2006/relationships" id="260" r:id="R91f48f9569084c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84e66b1d14214" /><Relationship Type="http://schemas.openxmlformats.org/officeDocument/2006/relationships/slide" Target="/ppt/slides/slide1.xml" Id="R750263033ddb43b6" /><Relationship Type="http://schemas.openxmlformats.org/officeDocument/2006/relationships/slide" Target="/ppt/slides/slide2.xml" Id="R4dfbb862bf2843f1" /><Relationship Type="http://schemas.openxmlformats.org/officeDocument/2006/relationships/slide" Target="/ppt/slides/slide3.xml" Id="R172165231b7c4545" /><Relationship Type="http://schemas.openxmlformats.org/officeDocument/2006/relationships/slide" Target="/ppt/slides/slide4.xml" Id="Rffe2b2e8a4bb48e4" /><Relationship Type="http://schemas.openxmlformats.org/officeDocument/2006/relationships/slide" Target="/ppt/slides/slide5.xml" Id="R91f48f9569084c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fe03cb38e45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ace3153a741f5" /><Relationship Type="http://schemas.openxmlformats.org/officeDocument/2006/relationships/theme" Target="/ppt/slideMasters/theme/theme1.xml" Id="Re519eeb863e042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3ace3153a741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e5967c6ed43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46e6e8f6f41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7014d7f27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72e78c93b49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a3450381f4c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HOLTÅLEN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HOLTÅLEN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HOLTÅLEN KOMMUNE ble etablert [år] og holder til i 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HOLTÅLEN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HOLTÅLEN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HOLTÅLEN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Helsetunet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7380 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 41 76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epost@holtalen.kommune.no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www.holtalen.kommune.no/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937 697 767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HOLTÅLEN KOMMUNE</a:t>
            </a:r>
          </a:p>
        </p:txBody>
      </p:sp>
    </p:spTree>
  </p:cSld>
  <p:clrMapOvr>
    <a:masterClrMapping xmlns:a="http://schemas.openxmlformats.org/drawingml/2006/main"/>
  </p:clrMapOvr>
</p:sld>
</file>