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248801b15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c4cfcce804f2a"/>
  </p:sldMasterIdLst>
  <p:sldIdLst>
    <p:sldId xmlns:r="http://schemas.openxmlformats.org/officeDocument/2006/relationships" id="256" r:id="R1832d719231a4632"/>
    <p:sldId xmlns:r="http://schemas.openxmlformats.org/officeDocument/2006/relationships" id="257" r:id="Rb1785429e7a6490c"/>
    <p:sldId xmlns:r="http://schemas.openxmlformats.org/officeDocument/2006/relationships" id="258" r:id="R9e00b76d82b84cbe"/>
    <p:sldId xmlns:r="http://schemas.openxmlformats.org/officeDocument/2006/relationships" id="259" r:id="R9541dda237d645b1"/>
    <p:sldId xmlns:r="http://schemas.openxmlformats.org/officeDocument/2006/relationships" id="260" r:id="R0d31076f2a7f4b6b"/>
    <p:sldId xmlns:r="http://schemas.openxmlformats.org/officeDocument/2006/relationships" id="261" r:id="Rc8d74087b9b44abd"/>
    <p:sldId xmlns:r="http://schemas.openxmlformats.org/officeDocument/2006/relationships" id="262" r:id="R63761ad54c80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c4cfcce804f2a" /><Relationship Type="http://schemas.openxmlformats.org/officeDocument/2006/relationships/slide" Target="/ppt/slides/slide1.xml" Id="R1832d719231a4632" /><Relationship Type="http://schemas.openxmlformats.org/officeDocument/2006/relationships/slide" Target="/ppt/slides/slide2.xml" Id="Rb1785429e7a6490c" /><Relationship Type="http://schemas.openxmlformats.org/officeDocument/2006/relationships/slide" Target="/ppt/slides/slide3.xml" Id="R9e00b76d82b84cbe" /><Relationship Type="http://schemas.openxmlformats.org/officeDocument/2006/relationships/slide" Target="/ppt/slides/slide4.xml" Id="R9541dda237d645b1" /><Relationship Type="http://schemas.openxmlformats.org/officeDocument/2006/relationships/slide" Target="/ppt/slides/slide5.xml" Id="R0d31076f2a7f4b6b" /><Relationship Type="http://schemas.openxmlformats.org/officeDocument/2006/relationships/slide" Target="/ppt/slides/slide6.xml" Id="Rc8d74087b9b44abd" /><Relationship Type="http://schemas.openxmlformats.org/officeDocument/2006/relationships/slide" Target="/ppt/slides/slide7.xml" Id="R63761ad54c80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01562ac33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021e7c464755" /><Relationship Type="http://schemas.openxmlformats.org/officeDocument/2006/relationships/theme" Target="/ppt/slideMasters/theme/theme1.xml" Id="R8890b68817d4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5021e7c46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03d9e3ae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6fd76bc7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11a0b515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4bc15c13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1389a8dfa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38e80bc6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f7ee6365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