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202ebb684a47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cd63703b9649dc"/>
  </p:sldMasterIdLst>
  <p:sldIdLst>
    <p:sldId xmlns:r="http://schemas.openxmlformats.org/officeDocument/2006/relationships" id="256" r:id="R38255af6f469436c"/>
    <p:sldId xmlns:r="http://schemas.openxmlformats.org/officeDocument/2006/relationships" id="257" r:id="R8640a2d341b74bfa"/>
    <p:sldId xmlns:r="http://schemas.openxmlformats.org/officeDocument/2006/relationships" id="258" r:id="R9ea5aa2b316f4182"/>
    <p:sldId xmlns:r="http://schemas.openxmlformats.org/officeDocument/2006/relationships" id="259" r:id="R401b69a2f0e24675"/>
    <p:sldId xmlns:r="http://schemas.openxmlformats.org/officeDocument/2006/relationships" id="260" r:id="R0b7d8d4fa8f24e31"/>
    <p:sldId xmlns:r="http://schemas.openxmlformats.org/officeDocument/2006/relationships" id="261" r:id="Re9d88345f0c34f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d63703b9649dc" /><Relationship Type="http://schemas.openxmlformats.org/officeDocument/2006/relationships/slide" Target="/ppt/slides/slide1.xml" Id="R38255af6f469436c" /><Relationship Type="http://schemas.openxmlformats.org/officeDocument/2006/relationships/slide" Target="/ppt/slides/slide2.xml" Id="R8640a2d341b74bfa" /><Relationship Type="http://schemas.openxmlformats.org/officeDocument/2006/relationships/slide" Target="/ppt/slides/slide3.xml" Id="R9ea5aa2b316f4182" /><Relationship Type="http://schemas.openxmlformats.org/officeDocument/2006/relationships/slide" Target="/ppt/slides/slide4.xml" Id="R401b69a2f0e24675" /><Relationship Type="http://schemas.openxmlformats.org/officeDocument/2006/relationships/slide" Target="/ppt/slides/slide5.xml" Id="R0b7d8d4fa8f24e31" /><Relationship Type="http://schemas.openxmlformats.org/officeDocument/2006/relationships/slide" Target="/ppt/slides/slide6.xml" Id="Re9d88345f0c34f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398d3749243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6e1035676484e" /><Relationship Type="http://schemas.openxmlformats.org/officeDocument/2006/relationships/theme" Target="/ppt/slideMasters/theme/theme1.xml" Id="R788d8356122247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06e103567648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49212f5c54a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bd5c850e54e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8c45807424d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fe90ca3ec4d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499e5e7a444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30e8c536d44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ØSTERDALEN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ØSTERDALEN SA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53 403 281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−2 659 879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−1 423 397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22 500 039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35 329 177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79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nord-ost@okoraad.no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937 513 062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