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4d04b0737749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16f560b1af4375"/>
  </p:sldMasterIdLst>
  <p:sldIdLst>
    <p:sldId xmlns:r="http://schemas.openxmlformats.org/officeDocument/2006/relationships" id="256" r:id="R388b859de78b41ec"/>
    <p:sldId xmlns:r="http://schemas.openxmlformats.org/officeDocument/2006/relationships" id="257" r:id="R099f610bf35b4d12"/>
    <p:sldId xmlns:r="http://schemas.openxmlformats.org/officeDocument/2006/relationships" id="258" r:id="Rdbc04f88bd1348cd"/>
    <p:sldId xmlns:r="http://schemas.openxmlformats.org/officeDocument/2006/relationships" id="259" r:id="Rb835625a8f1045c6"/>
    <p:sldId xmlns:r="http://schemas.openxmlformats.org/officeDocument/2006/relationships" id="260" r:id="R95ad36bbf0234fcf"/>
    <p:sldId xmlns:r="http://schemas.openxmlformats.org/officeDocument/2006/relationships" id="261" r:id="R19c763a45d9342b2"/>
    <p:sldId xmlns:r="http://schemas.openxmlformats.org/officeDocument/2006/relationships" id="262" r:id="R5920d5c9dd5a4e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6f560b1af4375" /><Relationship Type="http://schemas.openxmlformats.org/officeDocument/2006/relationships/slide" Target="/ppt/slides/slide1.xml" Id="R388b859de78b41ec" /><Relationship Type="http://schemas.openxmlformats.org/officeDocument/2006/relationships/slide" Target="/ppt/slides/slide2.xml" Id="R099f610bf35b4d12" /><Relationship Type="http://schemas.openxmlformats.org/officeDocument/2006/relationships/slide" Target="/ppt/slides/slide3.xml" Id="Rdbc04f88bd1348cd" /><Relationship Type="http://schemas.openxmlformats.org/officeDocument/2006/relationships/slide" Target="/ppt/slides/slide4.xml" Id="Rb835625a8f1045c6" /><Relationship Type="http://schemas.openxmlformats.org/officeDocument/2006/relationships/slide" Target="/ppt/slides/slide5.xml" Id="R95ad36bbf0234fcf" /><Relationship Type="http://schemas.openxmlformats.org/officeDocument/2006/relationships/slide" Target="/ppt/slides/slide6.xml" Id="R19c763a45d9342b2" /><Relationship Type="http://schemas.openxmlformats.org/officeDocument/2006/relationships/slide" Target="/ppt/slides/slide7.xml" Id="R5920d5c9dd5a4e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ddce284424d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16093dc394ee3" /><Relationship Type="http://schemas.openxmlformats.org/officeDocument/2006/relationships/theme" Target="/ppt/slideMasters/theme/theme1.xml" Id="Rce69d8f62f4944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116093dc394e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4299a950d4a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1da1123a645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8b9cd11ad4d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79211977642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671612910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7329a2e6443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0a11535cf4b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ADMINISTRATIV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ADMINISTRATIV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ADMINISTRATIV REGNSKAPSSERVICE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ADMINISTRATIV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ADMINISTRATIV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ADMINISTRATIV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12 969 270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1 640 061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1 508 994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1 170 631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4 676 165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ADMINISTRATIV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MOSTUEN IVERSEN  –  32,5 %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MOSTUEN IVERSEN  –  32,5 %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PEIK CAPITAL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IVERSEN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ADMINISTRATIV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61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937 416 873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ADMINISTRATIV REGNSKAPSSERVICE AS</a:t>
            </a:r>
          </a:p>
        </p:txBody>
      </p:sp>
    </p:spTree>
  </p:cSld>
  <p:clrMapOvr>
    <a:masterClrMapping xmlns:a="http://schemas.openxmlformats.org/drawingml/2006/main"/>
  </p:clrMapOvr>
</p:sld>
</file>