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53bb9d82a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f3d37e7dc4490"/>
  </p:sldMasterIdLst>
  <p:sldIdLst>
    <p:sldId xmlns:r="http://schemas.openxmlformats.org/officeDocument/2006/relationships" id="256" r:id="Ref829a0f16234b88"/>
    <p:sldId xmlns:r="http://schemas.openxmlformats.org/officeDocument/2006/relationships" id="257" r:id="Rc481820d7c074caa"/>
    <p:sldId xmlns:r="http://schemas.openxmlformats.org/officeDocument/2006/relationships" id="258" r:id="Rde6fbadedaa2403e"/>
    <p:sldId xmlns:r="http://schemas.openxmlformats.org/officeDocument/2006/relationships" id="259" r:id="Rcd9ce72a671a43ba"/>
    <p:sldId xmlns:r="http://schemas.openxmlformats.org/officeDocument/2006/relationships" id="260" r:id="R0a7a333ccab6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f3d37e7dc4490" /><Relationship Type="http://schemas.openxmlformats.org/officeDocument/2006/relationships/slide" Target="/ppt/slides/slide1.xml" Id="Ref829a0f16234b88" /><Relationship Type="http://schemas.openxmlformats.org/officeDocument/2006/relationships/slide" Target="/ppt/slides/slide2.xml" Id="Rc481820d7c074caa" /><Relationship Type="http://schemas.openxmlformats.org/officeDocument/2006/relationships/slide" Target="/ppt/slides/slide3.xml" Id="Rde6fbadedaa2403e" /><Relationship Type="http://schemas.openxmlformats.org/officeDocument/2006/relationships/slide" Target="/ppt/slides/slide4.xml" Id="Rcd9ce72a671a43ba" /><Relationship Type="http://schemas.openxmlformats.org/officeDocument/2006/relationships/slide" Target="/ppt/slides/slide5.xml" Id="R0a7a333ccab6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f580b6b5c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d95d65dc44709" /><Relationship Type="http://schemas.openxmlformats.org/officeDocument/2006/relationships/theme" Target="/ppt/slideMasters/theme/theme1.xml" Id="Rf1b9cc006b22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d95d65dc447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d8caf674c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05eee7af54b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9e63218ad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839c7fb04d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689002389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 REVISJON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937 366 752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