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7305ccc1c441d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c43237b15d41ee"/>
  </p:sldMasterIdLst>
  <p:sldIdLst>
    <p:sldId xmlns:r="http://schemas.openxmlformats.org/officeDocument/2006/relationships" id="256" r:id="R6d631290a44940b9"/>
    <p:sldId xmlns:r="http://schemas.openxmlformats.org/officeDocument/2006/relationships" id="257" r:id="R008a8c8007df42d7"/>
    <p:sldId xmlns:r="http://schemas.openxmlformats.org/officeDocument/2006/relationships" id="258" r:id="Rb2ec6cf1984d44e5"/>
    <p:sldId xmlns:r="http://schemas.openxmlformats.org/officeDocument/2006/relationships" id="259" r:id="R96cdf688199442db"/>
    <p:sldId xmlns:r="http://schemas.openxmlformats.org/officeDocument/2006/relationships" id="260" r:id="R7edb6acfc34d4baa"/>
    <p:sldId xmlns:r="http://schemas.openxmlformats.org/officeDocument/2006/relationships" id="261" r:id="R8617d547d97643ed"/>
    <p:sldId xmlns:r="http://schemas.openxmlformats.org/officeDocument/2006/relationships" id="262" r:id="Re5566f2e1b6042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c43237b15d41ee" /><Relationship Type="http://schemas.openxmlformats.org/officeDocument/2006/relationships/slide" Target="/ppt/slides/slide1.xml" Id="R6d631290a44940b9" /><Relationship Type="http://schemas.openxmlformats.org/officeDocument/2006/relationships/slide" Target="/ppt/slides/slide2.xml" Id="R008a8c8007df42d7" /><Relationship Type="http://schemas.openxmlformats.org/officeDocument/2006/relationships/slide" Target="/ppt/slides/slide3.xml" Id="Rb2ec6cf1984d44e5" /><Relationship Type="http://schemas.openxmlformats.org/officeDocument/2006/relationships/slide" Target="/ppt/slides/slide4.xml" Id="R96cdf688199442db" /><Relationship Type="http://schemas.openxmlformats.org/officeDocument/2006/relationships/slide" Target="/ppt/slides/slide5.xml" Id="R7edb6acfc34d4baa" /><Relationship Type="http://schemas.openxmlformats.org/officeDocument/2006/relationships/slide" Target="/ppt/slides/slide6.xml" Id="R8617d547d97643ed" /><Relationship Type="http://schemas.openxmlformats.org/officeDocument/2006/relationships/slide" Target="/ppt/slides/slide7.xml" Id="Re5566f2e1b6042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2883f77c7444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cc6eff7547481d" /><Relationship Type="http://schemas.openxmlformats.org/officeDocument/2006/relationships/theme" Target="/ppt/slideMasters/theme/theme1.xml" Id="R2c264a57480e4b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cc6eff754748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88e32dc45d43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7f766ba7846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bc423b14242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da7b95c2d349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2e4bc4a80944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6787326c4e42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6a32691f044b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BOKS 84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BOKS 84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BOKS 84 AS ble etablert [år] og holder til i Gressvik.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BOKS 84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BOKS 84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BOKS 84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−3 329 736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16 342 295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98 774 821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104 007 548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BOKS 84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ERIK DANIELSEN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BOKS 84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Vikaneveien 368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1622 Gressvik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janerikd@gmail.com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937 192 622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BOKS 84 AS</a:t>
            </a:r>
          </a:p>
        </p:txBody>
      </p:sp>
    </p:spTree>
  </p:cSld>
  <p:clrMapOvr>
    <a:masterClrMapping xmlns:a="http://schemas.openxmlformats.org/drawingml/2006/main"/>
  </p:clrMapOvr>
</p:sld>
</file>