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f76adfa78e4b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7acc8d4fa04d88"/>
  </p:sldMasterIdLst>
  <p:sldIdLst>
    <p:sldId xmlns:r="http://schemas.openxmlformats.org/officeDocument/2006/relationships" id="256" r:id="R7bcf224b39814b21"/>
    <p:sldId xmlns:r="http://schemas.openxmlformats.org/officeDocument/2006/relationships" id="257" r:id="R712bd70b6cdb4814"/>
    <p:sldId xmlns:r="http://schemas.openxmlformats.org/officeDocument/2006/relationships" id="258" r:id="R2f1823b16f4346d2"/>
    <p:sldId xmlns:r="http://schemas.openxmlformats.org/officeDocument/2006/relationships" id="259" r:id="R76d92be72b4f4dc2"/>
    <p:sldId xmlns:r="http://schemas.openxmlformats.org/officeDocument/2006/relationships" id="260" r:id="R0bd19ca546aa4ef2"/>
    <p:sldId xmlns:r="http://schemas.openxmlformats.org/officeDocument/2006/relationships" id="261" r:id="R12802dd170324ea5"/>
    <p:sldId xmlns:r="http://schemas.openxmlformats.org/officeDocument/2006/relationships" id="262" r:id="R5beb33842f3946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7acc8d4fa04d88" /><Relationship Type="http://schemas.openxmlformats.org/officeDocument/2006/relationships/slide" Target="/ppt/slides/slide1.xml" Id="R7bcf224b39814b21" /><Relationship Type="http://schemas.openxmlformats.org/officeDocument/2006/relationships/slide" Target="/ppt/slides/slide2.xml" Id="R712bd70b6cdb4814" /><Relationship Type="http://schemas.openxmlformats.org/officeDocument/2006/relationships/slide" Target="/ppt/slides/slide3.xml" Id="R2f1823b16f4346d2" /><Relationship Type="http://schemas.openxmlformats.org/officeDocument/2006/relationships/slide" Target="/ppt/slides/slide4.xml" Id="R76d92be72b4f4dc2" /><Relationship Type="http://schemas.openxmlformats.org/officeDocument/2006/relationships/slide" Target="/ppt/slides/slide5.xml" Id="R0bd19ca546aa4ef2" /><Relationship Type="http://schemas.openxmlformats.org/officeDocument/2006/relationships/slide" Target="/ppt/slides/slide6.xml" Id="R12802dd170324ea5" /><Relationship Type="http://schemas.openxmlformats.org/officeDocument/2006/relationships/slide" Target="/ppt/slides/slide7.xml" Id="R5beb33842f3946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4fd17c0d4d44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b2998770348e0" /><Relationship Type="http://schemas.openxmlformats.org/officeDocument/2006/relationships/theme" Target="/ppt/slideMasters/theme/theme1.xml" Id="R547e1e7fe32149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7b2998770348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05368bb564e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870b8e73447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8c3623fb34b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cbc0c9f0441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c16870a224c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341f36f624f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a7050d2904c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STATUS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5 000 411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713 133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565 869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686 325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1 461 467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LOMELAND KARIN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Solavegen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4351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42 20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karin.lomeland@status-as.no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www.status-as.no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937 018 967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STATUS AS</a:t>
            </a:r>
          </a:p>
        </p:txBody>
      </p:sp>
    </p:spTree>
  </p:cSld>
  <p:clrMapOvr>
    <a:masterClrMapping xmlns:a="http://schemas.openxmlformats.org/drawingml/2006/main"/>
  </p:clrMapOvr>
</p:sld>
</file>